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4" r:id="rId3"/>
    <p:sldMasterId id="2147483755" r:id="rId4"/>
    <p:sldMasterId id="21474837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Google Sans SemiBold"/>
      <p:regular r:id="rId48"/>
      <p:bold r:id="rId49"/>
      <p:italic r:id="rId50"/>
      <p:boldItalic r:id="rId51"/>
    </p:embeddedFont>
    <p:embeddedFont>
      <p:font typeface="Google Sans Mono"/>
      <p:regular r:id="rId52"/>
      <p:bold r:id="rId53"/>
      <p:italic r:id="rId54"/>
      <p:boldItalic r:id="rId55"/>
    </p:embeddedFont>
    <p:embeddedFont>
      <p:font typeface="Roboto"/>
      <p:regular r:id="rId56"/>
      <p:bold r:id="rId57"/>
      <p:italic r:id="rId58"/>
      <p:boldItalic r:id="rId59"/>
    </p:embeddedFont>
    <p:embeddedFont>
      <p:font typeface="Roboto Mono Light"/>
      <p:regular r:id="rId60"/>
      <p:bold r:id="rId61"/>
      <p:italic r:id="rId62"/>
      <p:boldItalic r:id="rId63"/>
    </p:embeddedFont>
    <p:embeddedFont>
      <p:font typeface="Google Sans"/>
      <p:regular r:id="rId64"/>
      <p:bold r:id="rId65"/>
      <p:italic r:id="rId66"/>
      <p:boldItalic r:id="rId67"/>
    </p:embeddedFont>
    <p:embeddedFont>
      <p:font typeface="Google Sans Medium"/>
      <p:regular r:id="rId68"/>
      <p:bold r:id="rId69"/>
      <p:italic r:id="rId70"/>
      <p:boldItalic r:id="rId71"/>
    </p:embeddedFont>
    <p:embeddedFont>
      <p:font typeface="Google Sans Text"/>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GoogleSansSemiBold-regular.fntdata"/><Relationship Id="rId47" Type="http://schemas.openxmlformats.org/officeDocument/2006/relationships/slide" Target="slides/slide41.xml"/><Relationship Id="rId49" Type="http://schemas.openxmlformats.org/officeDocument/2006/relationships/font" Target="fonts/GoogleSansSemiBold-bold.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GoogleSansText-bold.fntdata"/><Relationship Id="rId72" Type="http://schemas.openxmlformats.org/officeDocument/2006/relationships/font" Target="fonts/GoogleSansText-regular.fntdata"/><Relationship Id="rId31" Type="http://schemas.openxmlformats.org/officeDocument/2006/relationships/slide" Target="slides/slide25.xml"/><Relationship Id="rId75" Type="http://schemas.openxmlformats.org/officeDocument/2006/relationships/font" Target="fonts/GoogleSansText-boldItalic.fntdata"/><Relationship Id="rId30" Type="http://schemas.openxmlformats.org/officeDocument/2006/relationships/slide" Target="slides/slide24.xml"/><Relationship Id="rId74" Type="http://schemas.openxmlformats.org/officeDocument/2006/relationships/font" Target="fonts/GoogleSansText-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GoogleSansMedium-boldItalic.fntdata"/><Relationship Id="rId70" Type="http://schemas.openxmlformats.org/officeDocument/2006/relationships/font" Target="fonts/GoogleSans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onoLight-italic.fntdata"/><Relationship Id="rId61" Type="http://schemas.openxmlformats.org/officeDocument/2006/relationships/font" Target="fonts/RobotoMonoLight-bold.fntdata"/><Relationship Id="rId20" Type="http://schemas.openxmlformats.org/officeDocument/2006/relationships/slide" Target="slides/slide14.xml"/><Relationship Id="rId64" Type="http://schemas.openxmlformats.org/officeDocument/2006/relationships/font" Target="fonts/GoogleSans-regular.fntdata"/><Relationship Id="rId63" Type="http://schemas.openxmlformats.org/officeDocument/2006/relationships/font" Target="fonts/RobotoMonoLight-boldItalic.fntdata"/><Relationship Id="rId22" Type="http://schemas.openxmlformats.org/officeDocument/2006/relationships/slide" Target="slides/slide16.xml"/><Relationship Id="rId66" Type="http://schemas.openxmlformats.org/officeDocument/2006/relationships/font" Target="fonts/GoogleSans-italic.fntdata"/><Relationship Id="rId21" Type="http://schemas.openxmlformats.org/officeDocument/2006/relationships/slide" Target="slides/slide15.xml"/><Relationship Id="rId65" Type="http://schemas.openxmlformats.org/officeDocument/2006/relationships/font" Target="fonts/GoogleSans-bold.fntdata"/><Relationship Id="rId24" Type="http://schemas.openxmlformats.org/officeDocument/2006/relationships/slide" Target="slides/slide18.xml"/><Relationship Id="rId68" Type="http://schemas.openxmlformats.org/officeDocument/2006/relationships/font" Target="fonts/GoogleSansMedium-regular.fntdata"/><Relationship Id="rId23" Type="http://schemas.openxmlformats.org/officeDocument/2006/relationships/slide" Target="slides/slide17.xml"/><Relationship Id="rId67" Type="http://schemas.openxmlformats.org/officeDocument/2006/relationships/font" Target="fonts/GoogleSans-boldItalic.fntdata"/><Relationship Id="rId60" Type="http://schemas.openxmlformats.org/officeDocument/2006/relationships/font" Target="fonts/RobotoMonoLight-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GoogleSans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oogleSansSemiBold-boldItalic.fntdata"/><Relationship Id="rId50" Type="http://schemas.openxmlformats.org/officeDocument/2006/relationships/font" Target="fonts/GoogleSansSemiBold-italic.fntdata"/><Relationship Id="rId53" Type="http://schemas.openxmlformats.org/officeDocument/2006/relationships/font" Target="fonts/GoogleSansMono-bold.fntdata"/><Relationship Id="rId52" Type="http://schemas.openxmlformats.org/officeDocument/2006/relationships/font" Target="fonts/GoogleSansMono-regular.fntdata"/><Relationship Id="rId11" Type="http://schemas.openxmlformats.org/officeDocument/2006/relationships/slide" Target="slides/slide5.xml"/><Relationship Id="rId55" Type="http://schemas.openxmlformats.org/officeDocument/2006/relationships/font" Target="fonts/GoogleSansMono-boldItalic.fntdata"/><Relationship Id="rId10" Type="http://schemas.openxmlformats.org/officeDocument/2006/relationships/slide" Target="slides/slide4.xml"/><Relationship Id="rId54" Type="http://schemas.openxmlformats.org/officeDocument/2006/relationships/font" Target="fonts/GoogleSansMono-italic.fntdata"/><Relationship Id="rId13" Type="http://schemas.openxmlformats.org/officeDocument/2006/relationships/slide" Target="slides/slide7.xml"/><Relationship Id="rId57" Type="http://schemas.openxmlformats.org/officeDocument/2006/relationships/font" Target="fonts/Roboto-bold.fntdata"/><Relationship Id="rId12" Type="http://schemas.openxmlformats.org/officeDocument/2006/relationships/slide" Target="slides/slide6.xml"/><Relationship Id="rId56" Type="http://schemas.openxmlformats.org/officeDocument/2006/relationships/font" Target="fonts/Roboto-regular.fntdata"/><Relationship Id="rId15" Type="http://schemas.openxmlformats.org/officeDocument/2006/relationships/slide" Target="slides/slide9.xml"/><Relationship Id="rId59" Type="http://schemas.openxmlformats.org/officeDocument/2006/relationships/font" Target="fonts/Roboto-boldItalic.fntdata"/><Relationship Id="rId14" Type="http://schemas.openxmlformats.org/officeDocument/2006/relationships/slide" Target="slides/slide8.xml"/><Relationship Id="rId58" Type="http://schemas.openxmlformats.org/officeDocument/2006/relationships/font" Target="fonts/Robo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aec94e16b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5aec94e16b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db388e089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db388e089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db388e089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db388e089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5bf9f48274_0_2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5bf9f48274_0_2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70e39e6ec4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70e39e6ec4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db388e089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db388e089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db388e089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db388e089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db388e089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db388e089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70e39e6ec4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70e39e6ec4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db388e089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db388e089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db388e089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db388e089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5a73c94c4c_1_1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5a73c94c4c_1_1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5a73c94c4c_1_1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5a73c94c4c_1_1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db388e089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db388e089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5bf9f48274_0_3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5bf9f48274_0_3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db388e089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db388e089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400">
                <a:solidFill>
                  <a:srgbClr val="595959"/>
                </a:solidFill>
                <a:latin typeface="Google Sans"/>
                <a:ea typeface="Google Sans"/>
                <a:cs typeface="Google Sans"/>
                <a:sym typeface="Google Sans"/>
              </a:rPr>
              <a:t>Luck = [Doing Things] * [Telling People]</a:t>
            </a:r>
            <a:endParaRPr sz="1400">
              <a:solidFill>
                <a:srgbClr val="595959"/>
              </a:solidFill>
              <a:latin typeface="Google Sans"/>
              <a:ea typeface="Google Sans"/>
              <a:cs typeface="Google Sans"/>
              <a:sym typeface="Google Sans"/>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db388e089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db388e089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70e39e6ec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70e39e6ec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db388e089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db388e089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db388e089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db388e089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db388e089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db388e089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db388e089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db388e089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70e39e6ec4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70e39e6ec4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db388e089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db388e089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70e39e6ec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70e39e6ec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db388e089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db388e089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db388e089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db388e089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db388e089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db388e089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db388e0898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db388e0898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70e39e6ec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70e39e6ec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digital garden is an online space at the intersection of a notebook and a blog, where digital gardeners share seeds of thoughts to be cultivated in public.</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70e39e6ec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70e39e6ec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db388e089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db388e089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db388e089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db388e0898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5a73c94c4c_1_1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5a73c94c4c_1_1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Copied from brand studio deck with tweaks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db388e089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db388e089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5a73c94c4c_1_1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5a73c94c4c_1_1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70e39e6ec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70e39e6ec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70e39e6ec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70e39e6ec4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5a73c94c4c_1_1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5a73c94c4c_1_1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5a73c94c4c_1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5a73c94c4c_1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5a73c94c4c_1_1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5a73c94c4c_1_1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1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1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1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1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1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1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1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1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1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 Id="rId3" Type="http://schemas.openxmlformats.org/officeDocument/2006/relationships/image" Target="../media/image1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1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1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1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1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1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1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1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 Id="rId3" Type="http://schemas.openxmlformats.org/officeDocument/2006/relationships/image" Target="../media/image1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1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 Id="rId3" Type="http://schemas.openxmlformats.org/officeDocument/2006/relationships/image" Target="../media/image1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 Id="rId3" Type="http://schemas.openxmlformats.org/officeDocument/2006/relationships/image" Target="../media/image1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1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8.png"/><Relationship Id="rId3" Type="http://schemas.openxmlformats.org/officeDocument/2006/relationships/image" Target="../media/image1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 Id="rId3" Type="http://schemas.openxmlformats.org/officeDocument/2006/relationships/image" Target="../media/image1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1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9.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 Id="rId3" Type="http://schemas.openxmlformats.org/officeDocument/2006/relationships/image" Target="../media/image45.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 name="Google Shape;11;p2"/>
          <p:cNvSpPr txBox="1"/>
          <p:nvPr>
            <p:ph idx="1"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rotWithShape="1">
          <a:blip r:embed="rId2">
            <a:alphaModFix/>
          </a:blip>
          <a:srcRect b="13502" l="0" r="0" t="0"/>
          <a:stretch/>
        </p:blipFill>
        <p:spPr>
          <a:xfrm>
            <a:off x="241600" y="4559451"/>
            <a:ext cx="2156224" cy="337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right">
  <p:cSld name="CUSTOM_17_1">
    <p:bg>
      <p:bgPr>
        <a:solidFill>
          <a:srgbClr val="202124"/>
        </a:solidFill>
      </p:bgPr>
    </p:bg>
    <p:spTree>
      <p:nvGrpSpPr>
        <p:cNvPr id="35" name="Shape 35"/>
        <p:cNvGrpSpPr/>
        <p:nvPr/>
      </p:nvGrpSpPr>
      <p:grpSpPr>
        <a:xfrm>
          <a:off x="0" y="0"/>
          <a:ext cx="0" cy="0"/>
          <a:chOff x="0" y="0"/>
          <a:chExt cx="0" cy="0"/>
        </a:xfrm>
      </p:grpSpPr>
      <p:sp>
        <p:nvSpPr>
          <p:cNvPr id="36" name="Google Shape;36;p11"/>
          <p:cNvSpPr txBox="1"/>
          <p:nvPr>
            <p:ph idx="1" type="subTitle"/>
          </p:nvPr>
        </p:nvSpPr>
        <p:spPr>
          <a:xfrm>
            <a:off x="4283964"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1 1">
  <p:cSld name="CUSTOM_29_1_1_1_2">
    <p:bg>
      <p:bgPr>
        <a:blipFill>
          <a:blip r:embed="rId2">
            <a:alphaModFix/>
          </a:blip>
          <a:stretch>
            <a:fillRect/>
          </a:stretch>
        </a:blipFill>
      </p:bgPr>
    </p:bg>
    <p:spTree>
      <p:nvGrpSpPr>
        <p:cNvPr id="279" name="Shape 279"/>
        <p:cNvGrpSpPr/>
        <p:nvPr/>
      </p:nvGrpSpPr>
      <p:grpSpPr>
        <a:xfrm>
          <a:off x="0" y="0"/>
          <a:ext cx="0" cy="0"/>
          <a:chOff x="0" y="0"/>
          <a:chExt cx="0" cy="0"/>
        </a:xfrm>
      </p:grpSpPr>
      <p:pic>
        <p:nvPicPr>
          <p:cNvPr id="280" name="Google Shape;280;p103"/>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ackground">
  <p:cSld name="CUSTOM_29_1_1_1_1">
    <p:bg>
      <p:bgPr>
        <a:blipFill>
          <a:blip r:embed="rId2">
            <a:alphaModFix/>
          </a:blip>
          <a:stretch>
            <a:fillRect/>
          </a:stretch>
        </a:blipFill>
      </p:bgPr>
    </p:bg>
    <p:spTree>
      <p:nvGrpSpPr>
        <p:cNvPr id="281" name="Shape 281"/>
        <p:cNvGrpSpPr/>
        <p:nvPr/>
      </p:nvGrpSpPr>
      <p:grpSpPr>
        <a:xfrm>
          <a:off x="0" y="0"/>
          <a:ext cx="0" cy="0"/>
          <a:chOff x="0" y="0"/>
          <a:chExt cx="0" cy="0"/>
        </a:xfrm>
      </p:grpSpPr>
      <p:pic>
        <p:nvPicPr>
          <p:cNvPr id="282" name="Google Shape;282;p104"/>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D | Corner art 02">
  <p:cSld name="Blank_1_1_1">
    <p:bg>
      <p:bgPr>
        <a:blipFill>
          <a:blip r:embed="rId2">
            <a:alphaModFix/>
          </a:blip>
          <a:stretch>
            <a:fillRect/>
          </a:stretch>
        </a:blipFill>
      </p:bgPr>
    </p:bg>
    <p:spTree>
      <p:nvGrpSpPr>
        <p:cNvPr id="283" name="Shape 283"/>
        <p:cNvGrpSpPr/>
        <p:nvPr/>
      </p:nvGrpSpPr>
      <p:grpSpPr>
        <a:xfrm>
          <a:off x="0" y="0"/>
          <a:ext cx="0" cy="0"/>
          <a:chOff x="0" y="0"/>
          <a:chExt cx="0" cy="0"/>
        </a:xfrm>
      </p:grpSpPr>
      <p:cxnSp>
        <p:nvCxnSpPr>
          <p:cNvPr id="284" name="Google Shape;284;p105"/>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85" name="Google Shape;285;p105"/>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White">
  <p:cSld name="TITLE_AND_BODY_1">
    <p:spTree>
      <p:nvGrpSpPr>
        <p:cNvPr id="286" name="Shape 286"/>
        <p:cNvGrpSpPr/>
        <p:nvPr/>
      </p:nvGrpSpPr>
      <p:grpSpPr>
        <a:xfrm>
          <a:off x="0" y="0"/>
          <a:ext cx="0" cy="0"/>
          <a:chOff x="0" y="0"/>
          <a:chExt cx="0" cy="0"/>
        </a:xfrm>
      </p:grpSpPr>
      <p:sp>
        <p:nvSpPr>
          <p:cNvPr id="287" name="Google Shape;287;p106"/>
          <p:cNvSpPr txBox="1"/>
          <p:nvPr>
            <p:ph type="title"/>
          </p:nvPr>
        </p:nvSpPr>
        <p:spPr>
          <a:xfrm>
            <a:off x="469275" y="409575"/>
            <a:ext cx="63282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400"/>
              <a:buFont typeface="Google Sans"/>
              <a:buNone/>
              <a:defRPr i="0" sz="2400" u="none" cap="none" strike="noStrike">
                <a:solidFill>
                  <a:schemeClr val="accent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
        <p:nvSpPr>
          <p:cNvPr id="288" name="Google Shape;288;p106"/>
          <p:cNvSpPr txBox="1"/>
          <p:nvPr>
            <p:ph idx="2" type="title"/>
          </p:nvPr>
        </p:nvSpPr>
        <p:spPr>
          <a:xfrm>
            <a:off x="469275" y="758685"/>
            <a:ext cx="56361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Google Sans"/>
              <a:buNone/>
              <a:defRPr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pic>
        <p:nvPicPr>
          <p:cNvPr id="289" name="Google Shape;289;p106"/>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locks Background">
  <p:cSld name="TITLE_AND_BODY_2">
    <p:spTree>
      <p:nvGrpSpPr>
        <p:cNvPr id="290" name="Shape 290"/>
        <p:cNvGrpSpPr/>
        <p:nvPr/>
      </p:nvGrpSpPr>
      <p:grpSpPr>
        <a:xfrm>
          <a:off x="0" y="0"/>
          <a:ext cx="0" cy="0"/>
          <a:chOff x="0" y="0"/>
          <a:chExt cx="0" cy="0"/>
        </a:xfrm>
      </p:grpSpPr>
      <p:sp>
        <p:nvSpPr>
          <p:cNvPr id="291" name="Google Shape;291;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92" name="Google Shape;292;p107"/>
          <p:cNvPicPr preferRelativeResize="0"/>
          <p:nvPr/>
        </p:nvPicPr>
        <p:blipFill>
          <a:blip r:embed="rId2">
            <a:alphaModFix amt="58999"/>
          </a:blip>
          <a:stretch>
            <a:fillRect/>
          </a:stretch>
        </p:blipFill>
        <p:spPr>
          <a:xfrm flipH="1">
            <a:off x="0" y="-1041"/>
            <a:ext cx="9143998" cy="5145590"/>
          </a:xfrm>
          <a:prstGeom prst="rect">
            <a:avLst/>
          </a:prstGeom>
          <a:noFill/>
          <a:ln>
            <a:noFill/>
          </a:ln>
        </p:spPr>
      </p:pic>
      <p:pic>
        <p:nvPicPr>
          <p:cNvPr id="293" name="Google Shape;293;p107"/>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bg>
      <p:bgPr>
        <a:solidFill>
          <a:schemeClr val="dk1"/>
        </a:solidFill>
      </p:bgPr>
    </p:bg>
    <p:spTree>
      <p:nvGrpSpPr>
        <p:cNvPr id="294" name="Shape 294"/>
        <p:cNvGrpSpPr/>
        <p:nvPr/>
      </p:nvGrpSpPr>
      <p:grpSpPr>
        <a:xfrm>
          <a:off x="0" y="0"/>
          <a:ext cx="0" cy="0"/>
          <a:chOff x="0" y="0"/>
          <a:chExt cx="0" cy="0"/>
        </a:xfrm>
      </p:grpSpPr>
      <p:sp>
        <p:nvSpPr>
          <p:cNvPr id="295" name="Google Shape;295;p108"/>
          <p:cNvSpPr txBox="1"/>
          <p:nvPr>
            <p:ph type="title"/>
          </p:nvPr>
        </p:nvSpPr>
        <p:spPr>
          <a:xfrm>
            <a:off x="176225" y="703050"/>
            <a:ext cx="4022100" cy="364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96" name="Google Shape;296;p108"/>
          <p:cNvSpPr txBox="1"/>
          <p:nvPr>
            <p:ph idx="12" type="sldNum"/>
          </p:nvPr>
        </p:nvSpPr>
        <p:spPr>
          <a:xfrm>
            <a:off x="8453375" y="4796300"/>
            <a:ext cx="548700" cy="276900"/>
          </a:xfrm>
          <a:prstGeom prst="rect">
            <a:avLst/>
          </a:prstGeom>
        </p:spPr>
        <p:txBody>
          <a:bodyPr anchorCtr="0" anchor="ctr" bIns="91425" lIns="91425" spcFirstLastPara="1" rIns="91425" wrap="square" tIns="91425">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297" name="Google Shape;297;p108"/>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Footer" showMasterSp="0">
  <p:cSld name="Blank Green Footer">
    <p:bg>
      <p:bgPr>
        <a:solidFill>
          <a:srgbClr val="FFFFFF"/>
        </a:solidFill>
      </p:bgPr>
    </p:bg>
    <p:spTree>
      <p:nvGrpSpPr>
        <p:cNvPr id="298" name="Shape 298"/>
        <p:cNvGrpSpPr/>
        <p:nvPr/>
      </p:nvGrpSpPr>
      <p:grpSpPr>
        <a:xfrm>
          <a:off x="0" y="0"/>
          <a:ext cx="0" cy="0"/>
          <a:chOff x="0" y="0"/>
          <a:chExt cx="0" cy="0"/>
        </a:xfrm>
      </p:grpSpPr>
      <p:sp>
        <p:nvSpPr>
          <p:cNvPr id="299" name="Google Shape;299;p109"/>
          <p:cNvSpPr txBox="1"/>
          <p:nvPr>
            <p:ph type="title"/>
          </p:nvPr>
        </p:nvSpPr>
        <p:spPr>
          <a:xfrm>
            <a:off x="167100" y="522375"/>
            <a:ext cx="6614100" cy="755700"/>
          </a:xfrm>
          <a:prstGeom prst="rect">
            <a:avLst/>
          </a:prstGeom>
          <a:noFill/>
          <a:ln>
            <a:noFill/>
          </a:ln>
        </p:spPr>
        <p:txBody>
          <a:bodyPr anchorCtr="0" anchor="t" bIns="91425" lIns="91425" spcFirstLastPara="1" rIns="91425" wrap="square" tIns="91425">
            <a:normAutofit/>
          </a:bodyPr>
          <a:lstStyle>
            <a:lvl1pPr indent="-63500" lvl="0" marL="63500" marR="0" rtl="0" algn="l">
              <a:lnSpc>
                <a:spcPct val="100000"/>
              </a:lnSpc>
              <a:spcBef>
                <a:spcPts val="0"/>
              </a:spcBef>
              <a:spcAft>
                <a:spcPts val="0"/>
              </a:spcAft>
              <a:buClr>
                <a:srgbClr val="666666"/>
              </a:buClr>
              <a:buSzPts val="2800"/>
              <a:buFont typeface="Google Sans"/>
              <a:buNone/>
              <a:defRPr i="0" sz="2600" u="none" cap="none" strike="noStrike">
                <a:solidFill>
                  <a:srgbClr val="666666"/>
                </a:solidFill>
                <a:latin typeface="Google Sans"/>
                <a:ea typeface="Google Sans"/>
                <a:cs typeface="Google Sans"/>
                <a:sym typeface="Google Sans"/>
              </a:defRPr>
            </a:lvl1pPr>
            <a:lvl2pPr indent="-63500" lvl="1"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2pPr>
            <a:lvl3pPr indent="-63500" lvl="2"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3pPr>
            <a:lvl4pPr indent="-63500" lvl="3"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4pPr>
            <a:lvl5pPr indent="-63500" lvl="4"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5pPr>
            <a:lvl6pPr indent="-63500" lvl="5"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6pPr>
            <a:lvl7pPr indent="-63500" lvl="6"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7pPr>
            <a:lvl8pPr indent="-63500" lvl="7"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8pPr>
            <a:lvl9pPr indent="-63500" lvl="8"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9pPr>
          </a:lstStyle>
          <a:p/>
        </p:txBody>
      </p:sp>
      <p:sp>
        <p:nvSpPr>
          <p:cNvPr id="300" name="Google Shape;300;p109"/>
          <p:cNvSpPr/>
          <p:nvPr/>
        </p:nvSpPr>
        <p:spPr>
          <a:xfrm>
            <a:off x="7934701" y="218775"/>
            <a:ext cx="1209300" cy="27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D9D9D9"/>
              </a:buClr>
              <a:buFont typeface="Roboto"/>
              <a:buNone/>
            </a:pPr>
            <a:r>
              <a:rPr b="0" i="0" lang="en" sz="600" u="none" cap="none" strike="noStrike">
                <a:solidFill>
                  <a:srgbClr val="D9D9D9"/>
                </a:solidFill>
                <a:latin typeface="Roboto"/>
                <a:ea typeface="Roboto"/>
                <a:cs typeface="Roboto"/>
                <a:sym typeface="Roboto"/>
              </a:rPr>
              <a:t>Proprietary + Confidential</a:t>
            </a:r>
            <a:endParaRPr sz="500"/>
          </a:p>
        </p:txBody>
      </p:sp>
      <p:sp>
        <p:nvSpPr>
          <p:cNvPr id="301" name="Google Shape;301;p109"/>
          <p:cNvSpPr txBox="1"/>
          <p:nvPr>
            <p:ph idx="12" type="sldNum"/>
          </p:nvPr>
        </p:nvSpPr>
        <p:spPr>
          <a:xfrm>
            <a:off x="4419600" y="4604044"/>
            <a:ext cx="2133600" cy="326400"/>
          </a:xfrm>
          <a:prstGeom prst="rect">
            <a:avLst/>
          </a:prstGeom>
          <a:noFill/>
          <a:ln>
            <a:noFill/>
          </a:ln>
        </p:spPr>
        <p:txBody>
          <a:bodyPr anchorCtr="0" anchor="ctr" bIns="91425" lIns="91425" spcFirstLastPara="1" rIns="91425" wrap="square" tIns="91425">
            <a:normAutofit lnSpcReduction="10000"/>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left">
  <p:cSld name="CUSTOM_16_1">
    <p:bg>
      <p:bgPr>
        <a:solidFill>
          <a:srgbClr val="202124"/>
        </a:solidFill>
      </p:bgPr>
    </p:bg>
    <p:spTree>
      <p:nvGrpSpPr>
        <p:cNvPr id="37" name="Shape 37"/>
        <p:cNvGrpSpPr/>
        <p:nvPr/>
      </p:nvGrpSpPr>
      <p:grpSpPr>
        <a:xfrm>
          <a:off x="0" y="0"/>
          <a:ext cx="0" cy="0"/>
          <a:chOff x="0" y="0"/>
          <a:chExt cx="0" cy="0"/>
        </a:xfrm>
      </p:grpSpPr>
      <p:sp>
        <p:nvSpPr>
          <p:cNvPr id="38" name="Google Shape;38;p12"/>
          <p:cNvSpPr txBox="1"/>
          <p:nvPr>
            <p:ph idx="1" type="subTitle"/>
          </p:nvPr>
        </p:nvSpPr>
        <p:spPr>
          <a:xfrm>
            <a:off x="507488"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Yellow">
  <p:cSld name="SECTION_HEADER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3"/>
          <p:cNvSpPr txBox="1"/>
          <p:nvPr>
            <p:ph idx="12" type="sldNum"/>
          </p:nvPr>
        </p:nvSpPr>
        <p:spPr>
          <a:xfrm>
            <a:off x="8238675" y="4786875"/>
            <a:ext cx="548700" cy="77100"/>
          </a:xfrm>
          <a:prstGeom prst="rect">
            <a:avLst/>
          </a:prstGeom>
        </p:spPr>
        <p:txBody>
          <a:bodyPr anchorCtr="0" anchor="ctr" bIns="0" lIns="0" spcFirstLastPara="1" rIns="0" wrap="square" tIns="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Red">
  <p:cSld name="CUSTOM_21">
    <p:bg>
      <p:bgPr>
        <a:blipFill>
          <a:blip r:embed="rId2">
            <a:alphaModFix/>
          </a:blip>
          <a:stretch>
            <a:fillRect/>
          </a:stretch>
        </a:blipFill>
      </p:bgPr>
    </p:bg>
    <p:spTree>
      <p:nvGrpSpPr>
        <p:cNvPr id="41" name="Shape 4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Green">
  <p:cSld name="CUSTOM_21_1">
    <p:bg>
      <p:bgPr>
        <a:blipFill>
          <a:blip r:embed="rId2">
            <a:alphaModFix/>
          </a:blip>
          <a:stretch>
            <a:fillRect/>
          </a:stretch>
        </a:blipFill>
      </p:bgPr>
    </p:bg>
    <p:spTree>
      <p:nvGrpSpPr>
        <p:cNvPr id="42" name="Shape 4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Blue">
  <p:cSld name="CUSTOM_21_1_1">
    <p:bg>
      <p:bgPr>
        <a:blipFill>
          <a:blip r:embed="rId2">
            <a:alphaModFix/>
          </a:blip>
          <a:stretch>
            <a:fillRect/>
          </a:stretch>
        </a:blipFill>
      </p:bgPr>
    </p:bg>
    <p:spTree>
      <p:nvGrpSpPr>
        <p:cNvPr id="43" name="Shape 4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Yellow">
  <p:cSld name="CUSTOM_24">
    <p:bg>
      <p:bgPr>
        <a:blipFill>
          <a:blip r:embed="rId2">
            <a:alphaModFix/>
          </a:blip>
          <a:stretch>
            <a:fillRect/>
          </a:stretch>
        </a:blipFill>
      </p:bgPr>
    </p:bg>
    <p:spTree>
      <p:nvGrpSpPr>
        <p:cNvPr id="44" name="Shape 4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Red">
  <p:cSld name="CUSTOM_25">
    <p:bg>
      <p:bgPr>
        <a:blipFill>
          <a:blip r:embed="rId2">
            <a:alphaModFix/>
          </a:blip>
          <a:stretch>
            <a:fillRect/>
          </a:stretch>
        </a:blipFill>
      </p:bgPr>
    </p:bg>
    <p:spTree>
      <p:nvGrpSpPr>
        <p:cNvPr id="45" name="Shape 4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Green">
  <p:cSld name="CUSTOM_22">
    <p:spTree>
      <p:nvGrpSpPr>
        <p:cNvPr id="46" name="Shape 46"/>
        <p:cNvGrpSpPr/>
        <p:nvPr/>
      </p:nvGrpSpPr>
      <p:grpSpPr>
        <a:xfrm>
          <a:off x="0" y="0"/>
          <a:ext cx="0" cy="0"/>
          <a:chOff x="0" y="0"/>
          <a:chExt cx="0" cy="0"/>
        </a:xfrm>
      </p:grpSpPr>
      <p:pic>
        <p:nvPicPr>
          <p:cNvPr id="47" name="Google Shape;47;p19"/>
          <p:cNvPicPr preferRelativeResize="0"/>
          <p:nvPr/>
        </p:nvPicPr>
        <p:blipFill rotWithShape="1">
          <a:blip r:embed="rId2">
            <a:alphaModFix/>
          </a:blip>
          <a:srcRect b="0" l="0" r="0" t="0"/>
          <a:stretch/>
        </p:blipFill>
        <p:spPr>
          <a:xfrm>
            <a:off x="0" y="-1025"/>
            <a:ext cx="9143998" cy="514557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Blue">
  <p:cSld name="CUSTOM_23">
    <p:bg>
      <p:bgPr>
        <a:blipFill>
          <a:blip r:embed="rId2">
            <a:alphaModFix/>
          </a:blip>
          <a:stretch>
            <a:fillRect/>
          </a:stretch>
        </a:blipFill>
      </p:bgPr>
    </p:bg>
    <p:spTree>
      <p:nvGrpSpPr>
        <p:cNvPr id="48"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14" name="Shape 14"/>
        <p:cNvGrpSpPr/>
        <p:nvPr/>
      </p:nvGrpSpPr>
      <p:grpSpPr>
        <a:xfrm>
          <a:off x="0" y="0"/>
          <a:ext cx="0" cy="0"/>
          <a:chOff x="0" y="0"/>
          <a:chExt cx="0" cy="0"/>
        </a:xfrm>
      </p:grpSpPr>
      <p:sp>
        <p:nvSpPr>
          <p:cNvPr id="15" name="Google Shape;15;p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 name="Google Shape;16;p3"/>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Yellow">
  <p:cSld name="CUSTOM_26">
    <p:bg>
      <p:bgPr>
        <a:blipFill>
          <a:blip r:embed="rId2">
            <a:alphaModFix/>
          </a:blip>
          <a:stretch>
            <a:fillRect/>
          </a:stretch>
        </a:blipFill>
      </p:bgPr>
    </p:bg>
    <p:spTree>
      <p:nvGrpSpPr>
        <p:cNvPr id="49" name="Shape 4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Red">
  <p:cSld name="CUSTOM_27">
    <p:bg>
      <p:bgPr>
        <a:blipFill>
          <a:blip r:embed="rId2">
            <a:alphaModFix/>
          </a:blip>
          <a:stretch>
            <a:fillRect/>
          </a:stretch>
        </a:blipFill>
      </p:bgPr>
    </p:bg>
    <p:spTree>
      <p:nvGrpSpPr>
        <p:cNvPr id="50" name="Shape 5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Green">
  <p:cSld name="CUSTOM_27_1">
    <p:bg>
      <p:bgPr>
        <a:blipFill>
          <a:blip r:embed="rId2">
            <a:alphaModFix/>
          </a:blip>
          <a:stretch>
            <a:fillRect/>
          </a:stretch>
        </a:blipFill>
      </p:bgPr>
    </p:bg>
    <p:spTree>
      <p:nvGrpSpPr>
        <p:cNvPr id="51" name="Shape 5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Blue">
  <p:cSld name="CUSTOM_27_1_1">
    <p:bg>
      <p:bgPr>
        <a:blipFill>
          <a:blip r:embed="rId2">
            <a:alphaModFix/>
          </a:blip>
          <a:stretch>
            <a:fillRect/>
          </a:stretch>
        </a:blipFill>
      </p:bgPr>
    </p:bg>
    <p:spTree>
      <p:nvGrpSpPr>
        <p:cNvPr id="52" name="Shape 5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28">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25"/>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28_1">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26"/>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28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27"/>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28_1_1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28"/>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D | Corner art 02">
  <p:cSld name="Blank_1_1_1">
    <p:bg>
      <p:bgPr>
        <a:blipFill>
          <a:blip r:embed="rId2">
            <a:alphaModFix/>
          </a:blip>
          <a:stretch>
            <a:fillRect/>
          </a:stretch>
        </a:blipFill>
      </p:bgPr>
    </p:bg>
    <p:spTree>
      <p:nvGrpSpPr>
        <p:cNvPr id="61" name="Shape 61"/>
        <p:cNvGrpSpPr/>
        <p:nvPr/>
      </p:nvGrpSpPr>
      <p:grpSpPr>
        <a:xfrm>
          <a:off x="0" y="0"/>
          <a:ext cx="0" cy="0"/>
          <a:chOff x="0" y="0"/>
          <a:chExt cx="0" cy="0"/>
        </a:xfrm>
      </p:grpSpPr>
      <p:cxnSp>
        <p:nvCxnSpPr>
          <p:cNvPr id="62" name="Google Shape;62;p29"/>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White">
  <p:cSld name="TITLE_AND_BODY_1">
    <p:spTree>
      <p:nvGrpSpPr>
        <p:cNvPr id="63" name="Shape 63"/>
        <p:cNvGrpSpPr/>
        <p:nvPr/>
      </p:nvGrpSpPr>
      <p:grpSpPr>
        <a:xfrm>
          <a:off x="0" y="0"/>
          <a:ext cx="0" cy="0"/>
          <a:chOff x="0" y="0"/>
          <a:chExt cx="0" cy="0"/>
        </a:xfrm>
      </p:grpSpPr>
      <p:sp>
        <p:nvSpPr>
          <p:cNvPr id="64" name="Google Shape;64;p30"/>
          <p:cNvSpPr txBox="1"/>
          <p:nvPr>
            <p:ph type="title"/>
          </p:nvPr>
        </p:nvSpPr>
        <p:spPr>
          <a:xfrm>
            <a:off x="469275" y="409575"/>
            <a:ext cx="63282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400"/>
              <a:buFont typeface="Google Sans"/>
              <a:buNone/>
              <a:defRPr i="0" sz="2400" u="none" cap="none" strike="noStrike">
                <a:solidFill>
                  <a:schemeClr val="accent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
        <p:nvSpPr>
          <p:cNvPr id="65" name="Google Shape;65;p30"/>
          <p:cNvSpPr txBox="1"/>
          <p:nvPr>
            <p:ph idx="2" type="title"/>
          </p:nvPr>
        </p:nvSpPr>
        <p:spPr>
          <a:xfrm>
            <a:off x="469275" y="758685"/>
            <a:ext cx="56361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Google Sans"/>
              <a:buNone/>
              <a:defRPr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18" name="Shape 18"/>
        <p:cNvGrpSpPr/>
        <p:nvPr/>
      </p:nvGrpSpPr>
      <p:grpSpPr>
        <a:xfrm>
          <a:off x="0" y="0"/>
          <a:ext cx="0" cy="0"/>
          <a:chOff x="0" y="0"/>
          <a:chExt cx="0" cy="0"/>
        </a:xfrm>
      </p:grpSpPr>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4"/>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21" name="Google Shape;21;p4"/>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66" name="Shape 66"/>
        <p:cNvGrpSpPr/>
        <p:nvPr/>
      </p:nvGrpSpPr>
      <p:grpSpPr>
        <a:xfrm>
          <a:off x="0" y="0"/>
          <a:ext cx="0" cy="0"/>
          <a:chOff x="0" y="0"/>
          <a:chExt cx="0" cy="0"/>
        </a:xfrm>
      </p:grpSpPr>
      <p:sp>
        <p:nvSpPr>
          <p:cNvPr id="67" name="Google Shape;67;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9" name="Google Shape;6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bg>
      <p:bgPr>
        <a:solidFill>
          <a:schemeClr val="dk1"/>
        </a:solidFill>
      </p:bgPr>
    </p:bg>
    <p:spTree>
      <p:nvGrpSpPr>
        <p:cNvPr id="70" name="Shape 70"/>
        <p:cNvGrpSpPr/>
        <p:nvPr/>
      </p:nvGrpSpPr>
      <p:grpSpPr>
        <a:xfrm>
          <a:off x="0" y="0"/>
          <a:ext cx="0" cy="0"/>
          <a:chOff x="0" y="0"/>
          <a:chExt cx="0" cy="0"/>
        </a:xfrm>
      </p:grpSpPr>
      <p:sp>
        <p:nvSpPr>
          <p:cNvPr id="71" name="Google Shape;71;p32"/>
          <p:cNvSpPr txBox="1"/>
          <p:nvPr>
            <p:ph type="title"/>
          </p:nvPr>
        </p:nvSpPr>
        <p:spPr>
          <a:xfrm>
            <a:off x="176225" y="703050"/>
            <a:ext cx="4022100" cy="364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72" name="Google Shape;72;p32"/>
          <p:cNvSpPr txBox="1"/>
          <p:nvPr>
            <p:ph idx="12" type="sldNum"/>
          </p:nvPr>
        </p:nvSpPr>
        <p:spPr>
          <a:xfrm>
            <a:off x="8453375" y="4796300"/>
            <a:ext cx="548700" cy="276900"/>
          </a:xfrm>
          <a:prstGeom prst="rect">
            <a:avLst/>
          </a:prstGeom>
        </p:spPr>
        <p:txBody>
          <a:bodyPr anchorCtr="0" anchor="ctr" bIns="91425" lIns="91425" spcFirstLastPara="1" rIns="91425" wrap="square" tIns="91425">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77" name="Shape 77"/>
        <p:cNvGrpSpPr/>
        <p:nvPr/>
      </p:nvGrpSpPr>
      <p:grpSpPr>
        <a:xfrm>
          <a:off x="0" y="0"/>
          <a:ext cx="0" cy="0"/>
          <a:chOff x="0" y="0"/>
          <a:chExt cx="0" cy="0"/>
        </a:xfrm>
      </p:grpSpPr>
      <p:sp>
        <p:nvSpPr>
          <p:cNvPr id="78" name="Google Shape;78;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34"/>
          <p:cNvSpPr txBox="1"/>
          <p:nvPr>
            <p:ph idx="1"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Char char="■"/>
              <a:defRPr sz="1600">
                <a:solidFill>
                  <a:srgbClr val="5F6368"/>
                </a:solidFill>
              </a:defRPr>
            </a:lvl9pPr>
          </a:lstStyle>
          <a:p/>
        </p:txBody>
      </p:sp>
      <p:sp>
        <p:nvSpPr>
          <p:cNvPr id="80" name="Google Shape;8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1" name="Google Shape;81;p34"/>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82" name="Shape 82"/>
        <p:cNvGrpSpPr/>
        <p:nvPr/>
      </p:nvGrpSpPr>
      <p:grpSpPr>
        <a:xfrm>
          <a:off x="0" y="0"/>
          <a:ext cx="0" cy="0"/>
          <a:chOff x="0" y="0"/>
          <a:chExt cx="0" cy="0"/>
        </a:xfrm>
      </p:grpSpPr>
      <p:sp>
        <p:nvSpPr>
          <p:cNvPr id="83" name="Google Shape;83;p3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4" name="Google Shape;84;p35"/>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Char char="■"/>
              <a:defRPr sz="1600">
                <a:solidFill>
                  <a:srgbClr val="5F6368"/>
                </a:solidFill>
              </a:defRPr>
            </a:lvl9pPr>
          </a:lstStyle>
          <a:p/>
        </p:txBody>
      </p:sp>
      <p:sp>
        <p:nvSpPr>
          <p:cNvPr id="85" name="Google Shape;8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6" name="Google Shape;86;p35"/>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87" name="Shape 87"/>
        <p:cNvGrpSpPr/>
        <p:nvPr/>
      </p:nvGrpSpPr>
      <p:grpSpPr>
        <a:xfrm>
          <a:off x="0" y="0"/>
          <a:ext cx="0" cy="0"/>
          <a:chOff x="0" y="0"/>
          <a:chExt cx="0" cy="0"/>
        </a:xfrm>
      </p:grpSpPr>
      <p:sp>
        <p:nvSpPr>
          <p:cNvPr id="88" name="Google Shape;8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36"/>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90" name="Google Shape;90;p36"/>
          <p:cNvPicPr preferRelativeResize="0"/>
          <p:nvPr/>
        </p:nvPicPr>
        <p:blipFill>
          <a:blip r:embed="rId2">
            <a:alphaModFix/>
          </a:blip>
          <a:stretch>
            <a:fillRect/>
          </a:stretch>
        </p:blipFill>
        <p:spPr>
          <a:xfrm>
            <a:off x="5149834" y="0"/>
            <a:ext cx="3994166" cy="5143500"/>
          </a:xfrm>
          <a:prstGeom prst="rect">
            <a:avLst/>
          </a:prstGeom>
          <a:noFill/>
          <a:ln>
            <a:noFill/>
          </a:ln>
        </p:spPr>
      </p:pic>
      <p:pic>
        <p:nvPicPr>
          <p:cNvPr id="91" name="Google Shape;91;p36"/>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Logo" type="blank">
  <p:cSld name="BLANK">
    <p:spTree>
      <p:nvGrpSpPr>
        <p:cNvPr id="92" name="Shape 92"/>
        <p:cNvGrpSpPr/>
        <p:nvPr/>
      </p:nvGrpSpPr>
      <p:grpSpPr>
        <a:xfrm>
          <a:off x="0" y="0"/>
          <a:ext cx="0" cy="0"/>
          <a:chOff x="0" y="0"/>
          <a:chExt cx="0" cy="0"/>
        </a:xfrm>
      </p:grpSpPr>
      <p:sp>
        <p:nvSpPr>
          <p:cNvPr id="93" name="Google Shape;9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37"/>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Logo">
  <p:cSld name="CUSTOM_16">
    <p:spTree>
      <p:nvGrpSpPr>
        <p:cNvPr id="95" name="Shape 95"/>
        <p:cNvGrpSpPr/>
        <p:nvPr/>
      </p:nvGrpSpPr>
      <p:grpSpPr>
        <a:xfrm>
          <a:off x="0" y="0"/>
          <a:ext cx="0" cy="0"/>
          <a:chOff x="0" y="0"/>
          <a:chExt cx="0" cy="0"/>
        </a:xfrm>
      </p:grpSpPr>
      <p:pic>
        <p:nvPicPr>
          <p:cNvPr id="96" name="Google Shape;96;p38"/>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17">
    <p:spTree>
      <p:nvGrpSpPr>
        <p:cNvPr id="97" name="Shape 97"/>
        <p:cNvGrpSpPr/>
        <p:nvPr/>
      </p:nvGrpSpPr>
      <p:grpSpPr>
        <a:xfrm>
          <a:off x="0" y="0"/>
          <a:ext cx="0" cy="0"/>
          <a:chOff x="0" y="0"/>
          <a:chExt cx="0" cy="0"/>
        </a:xfrm>
      </p:grpSpPr>
      <p:sp>
        <p:nvSpPr>
          <p:cNvPr id="98" name="Google Shape;98;p39"/>
          <p:cNvSpPr/>
          <p:nvPr/>
        </p:nvSpPr>
        <p:spPr>
          <a:xfrm>
            <a:off x="0" y="-8500"/>
            <a:ext cx="9144000" cy="5143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9"/>
          <p:cNvSpPr txBox="1"/>
          <p:nvPr>
            <p:ph type="ctrTitle"/>
          </p:nvPr>
        </p:nvSpPr>
        <p:spPr>
          <a:xfrm>
            <a:off x="480060" y="2148840"/>
            <a:ext cx="6432900" cy="1047000"/>
          </a:xfrm>
          <a:prstGeom prst="rect">
            <a:avLst/>
          </a:prstGeom>
        </p:spPr>
        <p:txBody>
          <a:bodyPr anchorCtr="0" anchor="b" bIns="0" lIns="0" spcFirstLastPara="1" rIns="0" wrap="square" tIns="0">
            <a:noAutofit/>
          </a:bodyPr>
          <a:lstStyle>
            <a:lvl1pPr lvl="0" rtl="0">
              <a:lnSpc>
                <a:spcPct val="85000"/>
              </a:lnSpc>
              <a:spcBef>
                <a:spcPts val="0"/>
              </a:spcBef>
              <a:spcAft>
                <a:spcPts val="0"/>
              </a:spcAft>
              <a:buSzPts val="6000"/>
              <a:buFont typeface="Google Sans"/>
              <a:buNone/>
              <a:defRPr b="1" sz="6000">
                <a:latin typeface="Google Sans"/>
                <a:ea typeface="Google Sans"/>
                <a:cs typeface="Google Sans"/>
                <a:sym typeface="Google Sans"/>
              </a:defRPr>
            </a:lvl1pPr>
            <a:lvl2pPr lvl="1" rtl="0" algn="ctr">
              <a:lnSpc>
                <a:spcPct val="85000"/>
              </a:lnSpc>
              <a:spcBef>
                <a:spcPts val="0"/>
              </a:spcBef>
              <a:spcAft>
                <a:spcPts val="0"/>
              </a:spcAft>
              <a:buSzPts val="6000"/>
              <a:buNone/>
              <a:defRPr sz="6000"/>
            </a:lvl2pPr>
            <a:lvl3pPr lvl="2" rtl="0" algn="ctr">
              <a:lnSpc>
                <a:spcPct val="85000"/>
              </a:lnSpc>
              <a:spcBef>
                <a:spcPts val="0"/>
              </a:spcBef>
              <a:spcAft>
                <a:spcPts val="0"/>
              </a:spcAft>
              <a:buSzPts val="6000"/>
              <a:buNone/>
              <a:defRPr sz="6000"/>
            </a:lvl3pPr>
            <a:lvl4pPr lvl="3" rtl="0" algn="ctr">
              <a:lnSpc>
                <a:spcPct val="85000"/>
              </a:lnSpc>
              <a:spcBef>
                <a:spcPts val="0"/>
              </a:spcBef>
              <a:spcAft>
                <a:spcPts val="0"/>
              </a:spcAft>
              <a:buSzPts val="6000"/>
              <a:buNone/>
              <a:defRPr sz="6000"/>
            </a:lvl4pPr>
            <a:lvl5pPr lvl="4" rtl="0" algn="ctr">
              <a:lnSpc>
                <a:spcPct val="85000"/>
              </a:lnSpc>
              <a:spcBef>
                <a:spcPts val="0"/>
              </a:spcBef>
              <a:spcAft>
                <a:spcPts val="0"/>
              </a:spcAft>
              <a:buSzPts val="6000"/>
              <a:buNone/>
              <a:defRPr sz="6000"/>
            </a:lvl5pPr>
            <a:lvl6pPr lvl="5" rtl="0" algn="ctr">
              <a:lnSpc>
                <a:spcPct val="85000"/>
              </a:lnSpc>
              <a:spcBef>
                <a:spcPts val="0"/>
              </a:spcBef>
              <a:spcAft>
                <a:spcPts val="0"/>
              </a:spcAft>
              <a:buSzPts val="6000"/>
              <a:buNone/>
              <a:defRPr sz="6000"/>
            </a:lvl6pPr>
            <a:lvl7pPr lvl="6" rtl="0" algn="ctr">
              <a:lnSpc>
                <a:spcPct val="85000"/>
              </a:lnSpc>
              <a:spcBef>
                <a:spcPts val="0"/>
              </a:spcBef>
              <a:spcAft>
                <a:spcPts val="0"/>
              </a:spcAft>
              <a:buSzPts val="6000"/>
              <a:buNone/>
              <a:defRPr sz="6000"/>
            </a:lvl7pPr>
            <a:lvl8pPr lvl="7" rtl="0" algn="ctr">
              <a:lnSpc>
                <a:spcPct val="85000"/>
              </a:lnSpc>
              <a:spcBef>
                <a:spcPts val="0"/>
              </a:spcBef>
              <a:spcAft>
                <a:spcPts val="0"/>
              </a:spcAft>
              <a:buSzPts val="6000"/>
              <a:buNone/>
              <a:defRPr sz="6000"/>
            </a:lvl8pPr>
            <a:lvl9pPr lvl="8" rtl="0" algn="ctr">
              <a:lnSpc>
                <a:spcPct val="85000"/>
              </a:lnSpc>
              <a:spcBef>
                <a:spcPts val="0"/>
              </a:spcBef>
              <a:spcAft>
                <a:spcPts val="0"/>
              </a:spcAft>
              <a:buSzPts val="6000"/>
              <a:buNone/>
              <a:defRPr sz="6000"/>
            </a:lvl9pPr>
          </a:lstStyle>
          <a:p/>
        </p:txBody>
      </p:sp>
      <p:pic>
        <p:nvPicPr>
          <p:cNvPr id="100" name="Google Shape;100;p39"/>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8">
    <p:spTree>
      <p:nvGrpSpPr>
        <p:cNvPr id="101" name="Shape 101"/>
        <p:cNvGrpSpPr/>
        <p:nvPr/>
      </p:nvGrpSpPr>
      <p:grpSpPr>
        <a:xfrm>
          <a:off x="0" y="0"/>
          <a:ext cx="0" cy="0"/>
          <a:chOff x="0" y="0"/>
          <a:chExt cx="0" cy="0"/>
        </a:xfrm>
      </p:grpSpPr>
      <p:sp>
        <p:nvSpPr>
          <p:cNvPr id="102" name="Google Shape;102;p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Roboto Mono Light"/>
                <a:ea typeface="Roboto Mono Light"/>
                <a:cs typeface="Roboto Mono Light"/>
                <a:sym typeface="Roboto Mono Light"/>
              </a:defRPr>
            </a:lvl1pPr>
            <a:lvl2pPr lvl="1" rtl="0">
              <a:spcBef>
                <a:spcPts val="0"/>
              </a:spcBef>
              <a:spcAft>
                <a:spcPts val="0"/>
              </a:spcAft>
              <a:buSzPts val="2800"/>
              <a:buNone/>
              <a:defRPr>
                <a:latin typeface="Roboto Mono Light"/>
                <a:ea typeface="Roboto Mono Light"/>
                <a:cs typeface="Roboto Mono Light"/>
                <a:sym typeface="Roboto Mono Light"/>
              </a:defRPr>
            </a:lvl2pPr>
            <a:lvl3pPr lvl="2" rtl="0">
              <a:spcBef>
                <a:spcPts val="0"/>
              </a:spcBef>
              <a:spcAft>
                <a:spcPts val="0"/>
              </a:spcAft>
              <a:buSzPts val="2800"/>
              <a:buNone/>
              <a:defRPr>
                <a:latin typeface="Roboto Mono Light"/>
                <a:ea typeface="Roboto Mono Light"/>
                <a:cs typeface="Roboto Mono Light"/>
                <a:sym typeface="Roboto Mono Light"/>
              </a:defRPr>
            </a:lvl3pPr>
            <a:lvl4pPr lvl="3" rtl="0">
              <a:spcBef>
                <a:spcPts val="0"/>
              </a:spcBef>
              <a:spcAft>
                <a:spcPts val="0"/>
              </a:spcAft>
              <a:buSzPts val="2800"/>
              <a:buNone/>
              <a:defRPr>
                <a:latin typeface="Roboto Mono Light"/>
                <a:ea typeface="Roboto Mono Light"/>
                <a:cs typeface="Roboto Mono Light"/>
                <a:sym typeface="Roboto Mono Light"/>
              </a:defRPr>
            </a:lvl4pPr>
            <a:lvl5pPr lvl="4" rtl="0">
              <a:spcBef>
                <a:spcPts val="0"/>
              </a:spcBef>
              <a:spcAft>
                <a:spcPts val="0"/>
              </a:spcAft>
              <a:buSzPts val="2800"/>
              <a:buNone/>
              <a:defRPr>
                <a:latin typeface="Roboto Mono Light"/>
                <a:ea typeface="Roboto Mono Light"/>
                <a:cs typeface="Roboto Mono Light"/>
                <a:sym typeface="Roboto Mono Light"/>
              </a:defRPr>
            </a:lvl5pPr>
            <a:lvl6pPr lvl="5" rtl="0">
              <a:spcBef>
                <a:spcPts val="0"/>
              </a:spcBef>
              <a:spcAft>
                <a:spcPts val="0"/>
              </a:spcAft>
              <a:buSzPts val="2800"/>
              <a:buNone/>
              <a:defRPr>
                <a:latin typeface="Roboto Mono Light"/>
                <a:ea typeface="Roboto Mono Light"/>
                <a:cs typeface="Roboto Mono Light"/>
                <a:sym typeface="Roboto Mono Light"/>
              </a:defRPr>
            </a:lvl6pPr>
            <a:lvl7pPr lvl="6" rtl="0">
              <a:spcBef>
                <a:spcPts val="0"/>
              </a:spcBef>
              <a:spcAft>
                <a:spcPts val="0"/>
              </a:spcAft>
              <a:buSzPts val="2800"/>
              <a:buNone/>
              <a:defRPr>
                <a:latin typeface="Roboto Mono Light"/>
                <a:ea typeface="Roboto Mono Light"/>
                <a:cs typeface="Roboto Mono Light"/>
                <a:sym typeface="Roboto Mono Light"/>
              </a:defRPr>
            </a:lvl7pPr>
            <a:lvl8pPr lvl="7" rtl="0">
              <a:spcBef>
                <a:spcPts val="0"/>
              </a:spcBef>
              <a:spcAft>
                <a:spcPts val="0"/>
              </a:spcAft>
              <a:buSzPts val="2800"/>
              <a:buNone/>
              <a:defRPr>
                <a:latin typeface="Roboto Mono Light"/>
                <a:ea typeface="Roboto Mono Light"/>
                <a:cs typeface="Roboto Mono Light"/>
                <a:sym typeface="Roboto Mono Light"/>
              </a:defRPr>
            </a:lvl8pPr>
            <a:lvl9pPr lvl="8" rtl="0">
              <a:spcBef>
                <a:spcPts val="0"/>
              </a:spcBef>
              <a:spcAft>
                <a:spcPts val="0"/>
              </a:spcAft>
              <a:buSzPts val="2800"/>
              <a:buNone/>
              <a:defRPr>
                <a:latin typeface="Roboto Mono Light"/>
                <a:ea typeface="Roboto Mono Light"/>
                <a:cs typeface="Roboto Mono Light"/>
                <a:sym typeface="Roboto Mono Light"/>
              </a:defRPr>
            </a:lvl9pPr>
          </a:lstStyle>
          <a:p/>
        </p:txBody>
      </p:sp>
      <p:pic>
        <p:nvPicPr>
          <p:cNvPr id="103" name="Google Shape;103;p40"/>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al: chapter">
  <p:cSld name="CUSTOM_20">
    <p:bg>
      <p:bgPr>
        <a:solidFill>
          <a:srgbClr val="181818"/>
        </a:solidFill>
      </p:bgPr>
    </p:bg>
    <p:spTree>
      <p:nvGrpSpPr>
        <p:cNvPr id="104" name="Shape 104"/>
        <p:cNvGrpSpPr/>
        <p:nvPr/>
      </p:nvGrpSpPr>
      <p:grpSpPr>
        <a:xfrm>
          <a:off x="0" y="0"/>
          <a:ext cx="0" cy="0"/>
          <a:chOff x="0" y="0"/>
          <a:chExt cx="0" cy="0"/>
        </a:xfrm>
      </p:grpSpPr>
      <p:sp>
        <p:nvSpPr>
          <p:cNvPr id="105" name="Google Shape;105;p41"/>
          <p:cNvSpPr txBox="1"/>
          <p:nvPr>
            <p:ph type="title"/>
          </p:nvPr>
        </p:nvSpPr>
        <p:spPr>
          <a:xfrm>
            <a:off x="297474" y="240566"/>
            <a:ext cx="1610100" cy="2133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9pPr>
          </a:lstStyle>
          <a:p/>
        </p:txBody>
      </p:sp>
      <p:pic>
        <p:nvPicPr>
          <p:cNvPr id="106" name="Google Shape;106;p41"/>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type="blank">
  <p:cSld name="BLANK">
    <p:spTree>
      <p:nvGrpSpPr>
        <p:cNvPr id="22" name="Shape 22"/>
        <p:cNvGrpSpPr/>
        <p:nvPr/>
      </p:nvGrpSpPr>
      <p:grpSpPr>
        <a:xfrm>
          <a:off x="0" y="0"/>
          <a:ext cx="0" cy="0"/>
          <a:chOff x="0" y="0"/>
          <a:chExt cx="0" cy="0"/>
        </a:xfrm>
      </p:grpSpPr>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5"/>
          <p:cNvPicPr preferRelativeResize="0"/>
          <p:nvPr/>
        </p:nvPicPr>
        <p:blipFill rotWithShape="1">
          <a:blip r:embed="rId2">
            <a:alphaModFix/>
          </a:blip>
          <a:srcRect b="13502" l="0" r="0" t="0"/>
          <a:stretch/>
        </p:blipFill>
        <p:spPr>
          <a:xfrm>
            <a:off x="87750" y="4587025"/>
            <a:ext cx="2511475"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dark bg">
  <p:cSld name="CUSTOM_15_1">
    <p:bg>
      <p:bgPr>
        <a:solidFill>
          <a:srgbClr val="202124"/>
        </a:solidFill>
      </p:bgPr>
    </p:bg>
    <p:spTree>
      <p:nvGrpSpPr>
        <p:cNvPr id="107" name="Shape 107"/>
        <p:cNvGrpSpPr/>
        <p:nvPr/>
      </p:nvGrpSpPr>
      <p:grpSpPr>
        <a:xfrm>
          <a:off x="0" y="0"/>
          <a:ext cx="0" cy="0"/>
          <a:chOff x="0" y="0"/>
          <a:chExt cx="0" cy="0"/>
        </a:xfrm>
      </p:grpSpPr>
      <p:sp>
        <p:nvSpPr>
          <p:cNvPr id="108" name="Google Shape;108;p42"/>
          <p:cNvSpPr txBox="1"/>
          <p:nvPr>
            <p:ph idx="1" type="subTitle"/>
          </p:nvPr>
        </p:nvSpPr>
        <p:spPr>
          <a:xfrm>
            <a:off x="507488" y="1988213"/>
            <a:ext cx="78870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109" name="Google Shape;109;p42"/>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right">
  <p:cSld name="CUSTOM_17_1">
    <p:bg>
      <p:bgPr>
        <a:solidFill>
          <a:srgbClr val="202124"/>
        </a:solidFill>
      </p:bgPr>
    </p:bg>
    <p:spTree>
      <p:nvGrpSpPr>
        <p:cNvPr id="110" name="Shape 110"/>
        <p:cNvGrpSpPr/>
        <p:nvPr/>
      </p:nvGrpSpPr>
      <p:grpSpPr>
        <a:xfrm>
          <a:off x="0" y="0"/>
          <a:ext cx="0" cy="0"/>
          <a:chOff x="0" y="0"/>
          <a:chExt cx="0" cy="0"/>
        </a:xfrm>
      </p:grpSpPr>
      <p:sp>
        <p:nvSpPr>
          <p:cNvPr id="111" name="Google Shape;111;p43"/>
          <p:cNvSpPr txBox="1"/>
          <p:nvPr>
            <p:ph idx="1" type="subTitle"/>
          </p:nvPr>
        </p:nvSpPr>
        <p:spPr>
          <a:xfrm>
            <a:off x="4283964"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112" name="Google Shape;112;p43"/>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left">
  <p:cSld name="CUSTOM_16_1">
    <p:bg>
      <p:bgPr>
        <a:solidFill>
          <a:srgbClr val="202124"/>
        </a:solidFill>
      </p:bgPr>
    </p:bg>
    <p:spTree>
      <p:nvGrpSpPr>
        <p:cNvPr id="113" name="Shape 113"/>
        <p:cNvGrpSpPr/>
        <p:nvPr/>
      </p:nvGrpSpPr>
      <p:grpSpPr>
        <a:xfrm>
          <a:off x="0" y="0"/>
          <a:ext cx="0" cy="0"/>
          <a:chOff x="0" y="0"/>
          <a:chExt cx="0" cy="0"/>
        </a:xfrm>
      </p:grpSpPr>
      <p:sp>
        <p:nvSpPr>
          <p:cNvPr id="114" name="Google Shape;114;p44"/>
          <p:cNvSpPr txBox="1"/>
          <p:nvPr>
            <p:ph idx="1" type="subTitle"/>
          </p:nvPr>
        </p:nvSpPr>
        <p:spPr>
          <a:xfrm>
            <a:off x="507488"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115" name="Google Shape;115;p44"/>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Yellow">
  <p:cSld name="SECTION_HEADER_1">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45"/>
          <p:cNvSpPr txBox="1"/>
          <p:nvPr>
            <p:ph idx="12" type="sldNum"/>
          </p:nvPr>
        </p:nvSpPr>
        <p:spPr>
          <a:xfrm>
            <a:off x="8238675" y="4786875"/>
            <a:ext cx="548700" cy="77100"/>
          </a:xfrm>
          <a:prstGeom prst="rect">
            <a:avLst/>
          </a:prstGeom>
        </p:spPr>
        <p:txBody>
          <a:bodyPr anchorCtr="0" anchor="ctr" bIns="0" lIns="0" spcFirstLastPara="1" rIns="0" wrap="square" tIns="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indent="0" lvl="0" marL="0" rtl="0" algn="r">
              <a:spcBef>
                <a:spcPts val="0"/>
              </a:spcBef>
              <a:spcAft>
                <a:spcPts val="0"/>
              </a:spcAft>
              <a:buNone/>
            </a:pPr>
            <a:fld id="{00000000-1234-1234-1234-123412341234}" type="slidenum">
              <a:rPr lang="en"/>
              <a:t>‹#›</a:t>
            </a:fld>
            <a:endParaRPr/>
          </a:p>
        </p:txBody>
      </p:sp>
      <p:pic>
        <p:nvPicPr>
          <p:cNvPr id="118" name="Google Shape;118;p45"/>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extLst>
    <p:ext uri="{DCECCB84-F9BA-43D5-87BE-67443E8EF086}">
      <p15:sldGuideLst>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Red">
  <p:cSld name="CUSTOM_21">
    <p:bg>
      <p:bgPr>
        <a:blipFill>
          <a:blip r:embed="rId2">
            <a:alphaModFix/>
          </a:blip>
          <a:stretch>
            <a:fillRect/>
          </a:stretch>
        </a:blipFill>
      </p:bgPr>
    </p:bg>
    <p:spTree>
      <p:nvGrpSpPr>
        <p:cNvPr id="119" name="Shape 119"/>
        <p:cNvGrpSpPr/>
        <p:nvPr/>
      </p:nvGrpSpPr>
      <p:grpSpPr>
        <a:xfrm>
          <a:off x="0" y="0"/>
          <a:ext cx="0" cy="0"/>
          <a:chOff x="0" y="0"/>
          <a:chExt cx="0" cy="0"/>
        </a:xfrm>
      </p:grpSpPr>
      <p:pic>
        <p:nvPicPr>
          <p:cNvPr id="120" name="Google Shape;120;p46"/>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Green">
  <p:cSld name="CUSTOM_21_1">
    <p:bg>
      <p:bgPr>
        <a:blipFill>
          <a:blip r:embed="rId2">
            <a:alphaModFix/>
          </a:blip>
          <a:stretch>
            <a:fillRect/>
          </a:stretch>
        </a:blipFill>
      </p:bgPr>
    </p:bg>
    <p:spTree>
      <p:nvGrpSpPr>
        <p:cNvPr id="121" name="Shape 121"/>
        <p:cNvGrpSpPr/>
        <p:nvPr/>
      </p:nvGrpSpPr>
      <p:grpSpPr>
        <a:xfrm>
          <a:off x="0" y="0"/>
          <a:ext cx="0" cy="0"/>
          <a:chOff x="0" y="0"/>
          <a:chExt cx="0" cy="0"/>
        </a:xfrm>
      </p:grpSpPr>
      <p:pic>
        <p:nvPicPr>
          <p:cNvPr id="122" name="Google Shape;122;p47"/>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Blue">
  <p:cSld name="CUSTOM_21_1_1">
    <p:bg>
      <p:bgPr>
        <a:blipFill>
          <a:blip r:embed="rId2">
            <a:alphaModFix/>
          </a:blip>
          <a:stretch>
            <a:fillRect/>
          </a:stretch>
        </a:blipFill>
      </p:bgPr>
    </p:bg>
    <p:spTree>
      <p:nvGrpSpPr>
        <p:cNvPr id="123" name="Shape 123"/>
        <p:cNvGrpSpPr/>
        <p:nvPr/>
      </p:nvGrpSpPr>
      <p:grpSpPr>
        <a:xfrm>
          <a:off x="0" y="0"/>
          <a:ext cx="0" cy="0"/>
          <a:chOff x="0" y="0"/>
          <a:chExt cx="0" cy="0"/>
        </a:xfrm>
      </p:grpSpPr>
      <p:pic>
        <p:nvPicPr>
          <p:cNvPr id="124" name="Google Shape;124;p48"/>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Yellow">
  <p:cSld name="CUSTOM_24">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49"/>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extLst>
    <p:ext uri="{DCECCB84-F9BA-43D5-87BE-67443E8EF086}">
      <p15:sldGuideLst>
        <p15:guide id="1" pos="193">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Red">
  <p:cSld name="CUSTOM_25">
    <p:bg>
      <p:bgPr>
        <a:blipFill>
          <a:blip r:embed="rId2">
            <a:alphaModFix/>
          </a:blip>
          <a:stretch>
            <a:fillRect/>
          </a:stretch>
        </a:blipFill>
      </p:bgPr>
    </p:bg>
    <p:spTree>
      <p:nvGrpSpPr>
        <p:cNvPr id="127" name="Shape 127"/>
        <p:cNvGrpSpPr/>
        <p:nvPr/>
      </p:nvGrpSpPr>
      <p:grpSpPr>
        <a:xfrm>
          <a:off x="0" y="0"/>
          <a:ext cx="0" cy="0"/>
          <a:chOff x="0" y="0"/>
          <a:chExt cx="0" cy="0"/>
        </a:xfrm>
      </p:grpSpPr>
      <p:pic>
        <p:nvPicPr>
          <p:cNvPr id="128" name="Google Shape;128;p50"/>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Green">
  <p:cSld name="CUSTOM_22">
    <p:spTree>
      <p:nvGrpSpPr>
        <p:cNvPr id="129" name="Shape 129"/>
        <p:cNvGrpSpPr/>
        <p:nvPr/>
      </p:nvGrpSpPr>
      <p:grpSpPr>
        <a:xfrm>
          <a:off x="0" y="0"/>
          <a:ext cx="0" cy="0"/>
          <a:chOff x="0" y="0"/>
          <a:chExt cx="0" cy="0"/>
        </a:xfrm>
      </p:grpSpPr>
      <p:pic>
        <p:nvPicPr>
          <p:cNvPr id="130" name="Google Shape;130;p51"/>
          <p:cNvPicPr preferRelativeResize="0"/>
          <p:nvPr/>
        </p:nvPicPr>
        <p:blipFill rotWithShape="1">
          <a:blip r:embed="rId2">
            <a:alphaModFix/>
          </a:blip>
          <a:srcRect b="0" l="19" r="19" t="0"/>
          <a:stretch/>
        </p:blipFill>
        <p:spPr>
          <a:xfrm>
            <a:off x="0" y="-1025"/>
            <a:ext cx="9143997" cy="5145575"/>
          </a:xfrm>
          <a:prstGeom prst="rect">
            <a:avLst/>
          </a:prstGeom>
          <a:noFill/>
          <a:ln>
            <a:noFill/>
          </a:ln>
        </p:spPr>
      </p:pic>
      <p:pic>
        <p:nvPicPr>
          <p:cNvPr id="131" name="Google Shape;131;p51"/>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6">
    <p:spTree>
      <p:nvGrpSpPr>
        <p:cNvPr id="25" name="Shape 25"/>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Blue">
  <p:cSld name="CUSTOM_23">
    <p:bg>
      <p:bgPr>
        <a:blipFill>
          <a:blip r:embed="rId2">
            <a:alphaModFix/>
          </a:blip>
          <a:stretch>
            <a:fillRect/>
          </a:stretch>
        </a:blipFill>
      </p:bgPr>
    </p:bg>
    <p:spTree>
      <p:nvGrpSpPr>
        <p:cNvPr id="132" name="Shape 132"/>
        <p:cNvGrpSpPr/>
        <p:nvPr/>
      </p:nvGrpSpPr>
      <p:grpSpPr>
        <a:xfrm>
          <a:off x="0" y="0"/>
          <a:ext cx="0" cy="0"/>
          <a:chOff x="0" y="0"/>
          <a:chExt cx="0" cy="0"/>
        </a:xfrm>
      </p:grpSpPr>
      <p:pic>
        <p:nvPicPr>
          <p:cNvPr id="133" name="Google Shape;133;p52"/>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Yellow">
  <p:cSld name="CUSTOM_26">
    <p:bg>
      <p:bgPr>
        <a:blipFill>
          <a:blip r:embed="rId2">
            <a:alphaModFix/>
          </a:blip>
          <a:stretch>
            <a:fillRect/>
          </a:stretch>
        </a:blipFill>
      </p:bgPr>
    </p:bg>
    <p:spTree>
      <p:nvGrpSpPr>
        <p:cNvPr id="134" name="Shape 134"/>
        <p:cNvGrpSpPr/>
        <p:nvPr/>
      </p:nvGrpSpPr>
      <p:grpSpPr>
        <a:xfrm>
          <a:off x="0" y="0"/>
          <a:ext cx="0" cy="0"/>
          <a:chOff x="0" y="0"/>
          <a:chExt cx="0" cy="0"/>
        </a:xfrm>
      </p:grpSpPr>
      <p:pic>
        <p:nvPicPr>
          <p:cNvPr id="135" name="Google Shape;135;p53"/>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Red">
  <p:cSld name="CUSTOM_27">
    <p:bg>
      <p:bgPr>
        <a:blipFill>
          <a:blip r:embed="rId2">
            <a:alphaModFix/>
          </a:blip>
          <a:stretch>
            <a:fillRect/>
          </a:stretch>
        </a:blipFill>
      </p:bgPr>
    </p:bg>
    <p:spTree>
      <p:nvGrpSpPr>
        <p:cNvPr id="136" name="Shape 136"/>
        <p:cNvGrpSpPr/>
        <p:nvPr/>
      </p:nvGrpSpPr>
      <p:grpSpPr>
        <a:xfrm>
          <a:off x="0" y="0"/>
          <a:ext cx="0" cy="0"/>
          <a:chOff x="0" y="0"/>
          <a:chExt cx="0" cy="0"/>
        </a:xfrm>
      </p:grpSpPr>
      <p:pic>
        <p:nvPicPr>
          <p:cNvPr id="137" name="Google Shape;137;p54"/>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Green">
  <p:cSld name="CUSTOM_27_1">
    <p:bg>
      <p:bgPr>
        <a:blipFill>
          <a:blip r:embed="rId2">
            <a:alphaModFix/>
          </a:blip>
          <a:stretch>
            <a:fillRect/>
          </a:stretch>
        </a:blipFill>
      </p:bgPr>
    </p:bg>
    <p:spTree>
      <p:nvGrpSpPr>
        <p:cNvPr id="138" name="Shape 138"/>
        <p:cNvGrpSpPr/>
        <p:nvPr/>
      </p:nvGrpSpPr>
      <p:grpSpPr>
        <a:xfrm>
          <a:off x="0" y="0"/>
          <a:ext cx="0" cy="0"/>
          <a:chOff x="0" y="0"/>
          <a:chExt cx="0" cy="0"/>
        </a:xfrm>
      </p:grpSpPr>
      <p:pic>
        <p:nvPicPr>
          <p:cNvPr id="139" name="Google Shape;139;p55"/>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Blue">
  <p:cSld name="CUSTOM_27_1_1">
    <p:bg>
      <p:bgPr>
        <a:blipFill>
          <a:blip r:embed="rId2">
            <a:alphaModFix/>
          </a:blip>
          <a:stretch>
            <a:fillRect/>
          </a:stretch>
        </a:blipFill>
      </p:bgPr>
    </p:bg>
    <p:spTree>
      <p:nvGrpSpPr>
        <p:cNvPr id="140" name="Shape 140"/>
        <p:cNvGrpSpPr/>
        <p:nvPr/>
      </p:nvGrpSpPr>
      <p:grpSpPr>
        <a:xfrm>
          <a:off x="0" y="0"/>
          <a:ext cx="0" cy="0"/>
          <a:chOff x="0" y="0"/>
          <a:chExt cx="0" cy="0"/>
        </a:xfrm>
      </p:grpSpPr>
      <p:pic>
        <p:nvPicPr>
          <p:cNvPr id="141" name="Google Shape;141;p56"/>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28">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57"/>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4" name="Google Shape;144;p57"/>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28_1">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58"/>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7" name="Google Shape;147;p58"/>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28_1_1">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59"/>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0" name="Google Shape;150;p59"/>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28_1_1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60"/>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3" name="Google Shape;153;p60"/>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29">
    <p:spTree>
      <p:nvGrpSpPr>
        <p:cNvPr id="154" name="Shape 154"/>
        <p:cNvGrpSpPr/>
        <p:nvPr/>
      </p:nvGrpSpPr>
      <p:grpSpPr>
        <a:xfrm>
          <a:off x="0" y="0"/>
          <a:ext cx="0" cy="0"/>
          <a:chOff x="0" y="0"/>
          <a:chExt cx="0" cy="0"/>
        </a:xfrm>
      </p:grpSpPr>
      <p:pic>
        <p:nvPicPr>
          <p:cNvPr id="155" name="Google Shape;155;p61"/>
          <p:cNvPicPr preferRelativeResize="0"/>
          <p:nvPr/>
        </p:nvPicPr>
        <p:blipFill>
          <a:blip r:embed="rId2">
            <a:alphaModFix/>
          </a:blip>
          <a:stretch>
            <a:fillRect/>
          </a:stretch>
        </p:blipFill>
        <p:spPr>
          <a:xfrm>
            <a:off x="-41699" y="-24325"/>
            <a:ext cx="9519698" cy="5192151"/>
          </a:xfrm>
          <a:prstGeom prst="rect">
            <a:avLst/>
          </a:prstGeom>
          <a:noFill/>
          <a:ln>
            <a:noFill/>
          </a:ln>
        </p:spPr>
      </p:pic>
      <p:pic>
        <p:nvPicPr>
          <p:cNvPr id="156" name="Google Shape;156;p61"/>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17">
    <p:spTree>
      <p:nvGrpSpPr>
        <p:cNvPr id="26" name="Shape 26"/>
        <p:cNvGrpSpPr/>
        <p:nvPr/>
      </p:nvGrpSpPr>
      <p:grpSpPr>
        <a:xfrm>
          <a:off x="0" y="0"/>
          <a:ext cx="0" cy="0"/>
          <a:chOff x="0" y="0"/>
          <a:chExt cx="0" cy="0"/>
        </a:xfrm>
      </p:grpSpPr>
      <p:sp>
        <p:nvSpPr>
          <p:cNvPr id="27" name="Google Shape;27;p7"/>
          <p:cNvSpPr/>
          <p:nvPr/>
        </p:nvSpPr>
        <p:spPr>
          <a:xfrm>
            <a:off x="0" y="-8500"/>
            <a:ext cx="9144000" cy="5143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7"/>
          <p:cNvSpPr txBox="1"/>
          <p:nvPr>
            <p:ph type="ctrTitle"/>
          </p:nvPr>
        </p:nvSpPr>
        <p:spPr>
          <a:xfrm>
            <a:off x="480060" y="2148840"/>
            <a:ext cx="6432900" cy="1047000"/>
          </a:xfrm>
          <a:prstGeom prst="rect">
            <a:avLst/>
          </a:prstGeom>
        </p:spPr>
        <p:txBody>
          <a:bodyPr anchorCtr="0" anchor="b" bIns="0" lIns="0" spcFirstLastPara="1" rIns="0" wrap="square" tIns="0">
            <a:noAutofit/>
          </a:bodyPr>
          <a:lstStyle>
            <a:lvl1pPr lvl="0" rtl="0">
              <a:lnSpc>
                <a:spcPct val="85000"/>
              </a:lnSpc>
              <a:spcBef>
                <a:spcPts val="0"/>
              </a:spcBef>
              <a:spcAft>
                <a:spcPts val="0"/>
              </a:spcAft>
              <a:buSzPts val="6000"/>
              <a:buFont typeface="Google Sans"/>
              <a:buNone/>
              <a:defRPr b="1" sz="6000">
                <a:latin typeface="Google Sans"/>
                <a:ea typeface="Google Sans"/>
                <a:cs typeface="Google Sans"/>
                <a:sym typeface="Google Sans"/>
              </a:defRPr>
            </a:lvl1pPr>
            <a:lvl2pPr lvl="1" rtl="0" algn="ctr">
              <a:lnSpc>
                <a:spcPct val="85000"/>
              </a:lnSpc>
              <a:spcBef>
                <a:spcPts val="0"/>
              </a:spcBef>
              <a:spcAft>
                <a:spcPts val="0"/>
              </a:spcAft>
              <a:buSzPts val="6000"/>
              <a:buNone/>
              <a:defRPr sz="6000"/>
            </a:lvl2pPr>
            <a:lvl3pPr lvl="2" rtl="0" algn="ctr">
              <a:lnSpc>
                <a:spcPct val="85000"/>
              </a:lnSpc>
              <a:spcBef>
                <a:spcPts val="0"/>
              </a:spcBef>
              <a:spcAft>
                <a:spcPts val="0"/>
              </a:spcAft>
              <a:buSzPts val="6000"/>
              <a:buNone/>
              <a:defRPr sz="6000"/>
            </a:lvl3pPr>
            <a:lvl4pPr lvl="3" rtl="0" algn="ctr">
              <a:lnSpc>
                <a:spcPct val="85000"/>
              </a:lnSpc>
              <a:spcBef>
                <a:spcPts val="0"/>
              </a:spcBef>
              <a:spcAft>
                <a:spcPts val="0"/>
              </a:spcAft>
              <a:buSzPts val="6000"/>
              <a:buNone/>
              <a:defRPr sz="6000"/>
            </a:lvl4pPr>
            <a:lvl5pPr lvl="4" rtl="0" algn="ctr">
              <a:lnSpc>
                <a:spcPct val="85000"/>
              </a:lnSpc>
              <a:spcBef>
                <a:spcPts val="0"/>
              </a:spcBef>
              <a:spcAft>
                <a:spcPts val="0"/>
              </a:spcAft>
              <a:buSzPts val="6000"/>
              <a:buNone/>
              <a:defRPr sz="6000"/>
            </a:lvl5pPr>
            <a:lvl6pPr lvl="5" rtl="0" algn="ctr">
              <a:lnSpc>
                <a:spcPct val="85000"/>
              </a:lnSpc>
              <a:spcBef>
                <a:spcPts val="0"/>
              </a:spcBef>
              <a:spcAft>
                <a:spcPts val="0"/>
              </a:spcAft>
              <a:buSzPts val="6000"/>
              <a:buNone/>
              <a:defRPr sz="6000"/>
            </a:lvl6pPr>
            <a:lvl7pPr lvl="6" rtl="0" algn="ctr">
              <a:lnSpc>
                <a:spcPct val="85000"/>
              </a:lnSpc>
              <a:spcBef>
                <a:spcPts val="0"/>
              </a:spcBef>
              <a:spcAft>
                <a:spcPts val="0"/>
              </a:spcAft>
              <a:buSzPts val="6000"/>
              <a:buNone/>
              <a:defRPr sz="6000"/>
            </a:lvl7pPr>
            <a:lvl8pPr lvl="7" rtl="0" algn="ctr">
              <a:lnSpc>
                <a:spcPct val="85000"/>
              </a:lnSpc>
              <a:spcBef>
                <a:spcPts val="0"/>
              </a:spcBef>
              <a:spcAft>
                <a:spcPts val="0"/>
              </a:spcAft>
              <a:buSzPts val="6000"/>
              <a:buNone/>
              <a:defRPr sz="6000"/>
            </a:lvl8pPr>
            <a:lvl9pPr lvl="8" rtl="0" algn="ctr">
              <a:lnSpc>
                <a:spcPct val="85000"/>
              </a:lnSpc>
              <a:spcBef>
                <a:spcPts val="0"/>
              </a:spcBef>
              <a:spcAft>
                <a:spcPts val="0"/>
              </a:spcAft>
              <a:buSzPts val="6000"/>
              <a:buNone/>
              <a:defRPr sz="6000"/>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p:cSld name="CUSTOM_29_1">
    <p:spTree>
      <p:nvGrpSpPr>
        <p:cNvPr id="157" name="Shape 157"/>
        <p:cNvGrpSpPr/>
        <p:nvPr/>
      </p:nvGrpSpPr>
      <p:grpSpPr>
        <a:xfrm>
          <a:off x="0" y="0"/>
          <a:ext cx="0" cy="0"/>
          <a:chOff x="0" y="0"/>
          <a:chExt cx="0" cy="0"/>
        </a:xfrm>
      </p:grpSpPr>
      <p:pic>
        <p:nvPicPr>
          <p:cNvPr id="158" name="Google Shape;158;p62"/>
          <p:cNvPicPr preferRelativeResize="0"/>
          <p:nvPr/>
        </p:nvPicPr>
        <p:blipFill rotWithShape="1">
          <a:blip r:embed="rId2">
            <a:alphaModFix/>
          </a:blip>
          <a:srcRect b="0" l="0" r="0" t="0"/>
          <a:stretch/>
        </p:blipFill>
        <p:spPr>
          <a:xfrm>
            <a:off x="-41699" y="-24325"/>
            <a:ext cx="9519698" cy="5192151"/>
          </a:xfrm>
          <a:prstGeom prst="rect">
            <a:avLst/>
          </a:prstGeom>
          <a:noFill/>
          <a:ln>
            <a:noFill/>
          </a:ln>
        </p:spPr>
      </p:pic>
      <p:pic>
        <p:nvPicPr>
          <p:cNvPr id="159" name="Google Shape;159;p62"/>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p:cSld name="CUSTOM_29_1_1">
    <p:spTree>
      <p:nvGrpSpPr>
        <p:cNvPr id="160" name="Shape 160"/>
        <p:cNvGrpSpPr/>
        <p:nvPr/>
      </p:nvGrpSpPr>
      <p:grpSpPr>
        <a:xfrm>
          <a:off x="0" y="0"/>
          <a:ext cx="0" cy="0"/>
          <a:chOff x="0" y="0"/>
          <a:chExt cx="0" cy="0"/>
        </a:xfrm>
      </p:grpSpPr>
      <p:pic>
        <p:nvPicPr>
          <p:cNvPr id="161" name="Google Shape;161;p63"/>
          <p:cNvPicPr preferRelativeResize="0"/>
          <p:nvPr/>
        </p:nvPicPr>
        <p:blipFill rotWithShape="1">
          <a:blip r:embed="rId2">
            <a:alphaModFix/>
          </a:blip>
          <a:srcRect b="0" l="0" r="0" t="0"/>
          <a:stretch/>
        </p:blipFill>
        <p:spPr>
          <a:xfrm>
            <a:off x="-41699" y="-24325"/>
            <a:ext cx="9519698" cy="5192151"/>
          </a:xfrm>
          <a:prstGeom prst="rect">
            <a:avLst/>
          </a:prstGeom>
          <a:noFill/>
          <a:ln>
            <a:noFill/>
          </a:ln>
        </p:spPr>
      </p:pic>
      <p:pic>
        <p:nvPicPr>
          <p:cNvPr id="162" name="Google Shape;162;p63"/>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1">
  <p:cSld name="CUSTOM_29_1_1_1">
    <p:spTree>
      <p:nvGrpSpPr>
        <p:cNvPr id="163" name="Shape 163"/>
        <p:cNvGrpSpPr/>
        <p:nvPr/>
      </p:nvGrpSpPr>
      <p:grpSpPr>
        <a:xfrm>
          <a:off x="0" y="0"/>
          <a:ext cx="0" cy="0"/>
          <a:chOff x="0" y="0"/>
          <a:chExt cx="0" cy="0"/>
        </a:xfrm>
      </p:grpSpPr>
      <p:pic>
        <p:nvPicPr>
          <p:cNvPr id="164" name="Google Shape;164;p64"/>
          <p:cNvPicPr preferRelativeResize="0"/>
          <p:nvPr/>
        </p:nvPicPr>
        <p:blipFill rotWithShape="1">
          <a:blip r:embed="rId2">
            <a:alphaModFix/>
          </a:blip>
          <a:srcRect b="0" l="0" r="0" t="0"/>
          <a:stretch/>
        </p:blipFill>
        <p:spPr>
          <a:xfrm>
            <a:off x="-41699" y="-24325"/>
            <a:ext cx="9519698" cy="5192151"/>
          </a:xfrm>
          <a:prstGeom prst="rect">
            <a:avLst/>
          </a:prstGeom>
          <a:noFill/>
          <a:ln>
            <a:noFill/>
          </a:ln>
        </p:spPr>
      </p:pic>
      <p:pic>
        <p:nvPicPr>
          <p:cNvPr id="165" name="Google Shape;165;p64"/>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ackground">
  <p:cSld name="CUSTOM_29_1_1_1_1">
    <p:spTree>
      <p:nvGrpSpPr>
        <p:cNvPr id="166" name="Shape 166"/>
        <p:cNvGrpSpPr/>
        <p:nvPr/>
      </p:nvGrpSpPr>
      <p:grpSpPr>
        <a:xfrm>
          <a:off x="0" y="0"/>
          <a:ext cx="0" cy="0"/>
          <a:chOff x="0" y="0"/>
          <a:chExt cx="0" cy="0"/>
        </a:xfrm>
      </p:grpSpPr>
      <p:pic>
        <p:nvPicPr>
          <p:cNvPr id="167" name="Google Shape;167;p65"/>
          <p:cNvPicPr preferRelativeResize="0"/>
          <p:nvPr/>
        </p:nvPicPr>
        <p:blipFill rotWithShape="1">
          <a:blip r:embed="rId2">
            <a:alphaModFix/>
          </a:blip>
          <a:srcRect b="0" l="0" r="0" t="0"/>
          <a:stretch/>
        </p:blipFill>
        <p:spPr>
          <a:xfrm>
            <a:off x="-41699" y="-24325"/>
            <a:ext cx="9519698" cy="5192151"/>
          </a:xfrm>
          <a:prstGeom prst="rect">
            <a:avLst/>
          </a:prstGeom>
          <a:noFill/>
          <a:ln>
            <a:noFill/>
          </a:ln>
        </p:spPr>
      </p:pic>
      <p:pic>
        <p:nvPicPr>
          <p:cNvPr id="168" name="Google Shape;168;p65"/>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D | Corner art 02">
  <p:cSld name="Blank_1_1_1">
    <p:bg>
      <p:bgPr>
        <a:blipFill>
          <a:blip r:embed="rId2">
            <a:alphaModFix/>
          </a:blip>
          <a:stretch>
            <a:fillRect/>
          </a:stretch>
        </a:blipFill>
      </p:bgPr>
    </p:bg>
    <p:spTree>
      <p:nvGrpSpPr>
        <p:cNvPr id="169" name="Shape 169"/>
        <p:cNvGrpSpPr/>
        <p:nvPr/>
      </p:nvGrpSpPr>
      <p:grpSpPr>
        <a:xfrm>
          <a:off x="0" y="0"/>
          <a:ext cx="0" cy="0"/>
          <a:chOff x="0" y="0"/>
          <a:chExt cx="0" cy="0"/>
        </a:xfrm>
      </p:grpSpPr>
      <p:cxnSp>
        <p:nvCxnSpPr>
          <p:cNvPr id="170" name="Google Shape;170;p6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71" name="Google Shape;171;p66"/>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White">
  <p:cSld name="TITLE_AND_BODY_1">
    <p:spTree>
      <p:nvGrpSpPr>
        <p:cNvPr id="172" name="Shape 172"/>
        <p:cNvGrpSpPr/>
        <p:nvPr/>
      </p:nvGrpSpPr>
      <p:grpSpPr>
        <a:xfrm>
          <a:off x="0" y="0"/>
          <a:ext cx="0" cy="0"/>
          <a:chOff x="0" y="0"/>
          <a:chExt cx="0" cy="0"/>
        </a:xfrm>
      </p:grpSpPr>
      <p:sp>
        <p:nvSpPr>
          <p:cNvPr id="173" name="Google Shape;173;p67"/>
          <p:cNvSpPr txBox="1"/>
          <p:nvPr>
            <p:ph type="title"/>
          </p:nvPr>
        </p:nvSpPr>
        <p:spPr>
          <a:xfrm>
            <a:off x="469275" y="409575"/>
            <a:ext cx="63282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400"/>
              <a:buFont typeface="Google Sans"/>
              <a:buNone/>
              <a:defRPr i="0" sz="2400" u="none" cap="none" strike="noStrike">
                <a:solidFill>
                  <a:schemeClr val="accent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
        <p:nvSpPr>
          <p:cNvPr id="174" name="Google Shape;174;p67"/>
          <p:cNvSpPr txBox="1"/>
          <p:nvPr>
            <p:ph idx="2" type="title"/>
          </p:nvPr>
        </p:nvSpPr>
        <p:spPr>
          <a:xfrm>
            <a:off x="469275" y="758685"/>
            <a:ext cx="56361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Google Sans"/>
              <a:buNone/>
              <a:defRPr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pic>
        <p:nvPicPr>
          <p:cNvPr id="175" name="Google Shape;175;p67"/>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locks Background">
  <p:cSld name="TITLE_AND_BODY_2">
    <p:spTree>
      <p:nvGrpSpPr>
        <p:cNvPr id="176" name="Shape 176"/>
        <p:cNvGrpSpPr/>
        <p:nvPr/>
      </p:nvGrpSpPr>
      <p:grpSpPr>
        <a:xfrm>
          <a:off x="0" y="0"/>
          <a:ext cx="0" cy="0"/>
          <a:chOff x="0" y="0"/>
          <a:chExt cx="0" cy="0"/>
        </a:xfrm>
      </p:grpSpPr>
      <p:sp>
        <p:nvSpPr>
          <p:cNvPr id="177" name="Google Shape;177;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8" name="Google Shape;178;p68"/>
          <p:cNvPicPr preferRelativeResize="0"/>
          <p:nvPr/>
        </p:nvPicPr>
        <p:blipFill>
          <a:blip r:embed="rId2">
            <a:alphaModFix amt="58999"/>
          </a:blip>
          <a:stretch>
            <a:fillRect/>
          </a:stretch>
        </p:blipFill>
        <p:spPr>
          <a:xfrm flipH="1">
            <a:off x="0" y="-1041"/>
            <a:ext cx="9143998" cy="5145590"/>
          </a:xfrm>
          <a:prstGeom prst="rect">
            <a:avLst/>
          </a:prstGeom>
          <a:noFill/>
          <a:ln>
            <a:noFill/>
          </a:ln>
        </p:spPr>
      </p:pic>
      <p:pic>
        <p:nvPicPr>
          <p:cNvPr id="179" name="Google Shape;179;p68"/>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bg>
      <p:bgPr>
        <a:solidFill>
          <a:schemeClr val="dk1"/>
        </a:solidFill>
      </p:bgPr>
    </p:bg>
    <p:spTree>
      <p:nvGrpSpPr>
        <p:cNvPr id="180" name="Shape 180"/>
        <p:cNvGrpSpPr/>
        <p:nvPr/>
      </p:nvGrpSpPr>
      <p:grpSpPr>
        <a:xfrm>
          <a:off x="0" y="0"/>
          <a:ext cx="0" cy="0"/>
          <a:chOff x="0" y="0"/>
          <a:chExt cx="0" cy="0"/>
        </a:xfrm>
      </p:grpSpPr>
      <p:sp>
        <p:nvSpPr>
          <p:cNvPr id="181" name="Google Shape;181;p69"/>
          <p:cNvSpPr txBox="1"/>
          <p:nvPr>
            <p:ph type="title"/>
          </p:nvPr>
        </p:nvSpPr>
        <p:spPr>
          <a:xfrm>
            <a:off x="176225" y="703050"/>
            <a:ext cx="4022100" cy="364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82" name="Google Shape;182;p69"/>
          <p:cNvSpPr txBox="1"/>
          <p:nvPr>
            <p:ph idx="12" type="sldNum"/>
          </p:nvPr>
        </p:nvSpPr>
        <p:spPr>
          <a:xfrm>
            <a:off x="8453375" y="4796300"/>
            <a:ext cx="548700" cy="276900"/>
          </a:xfrm>
          <a:prstGeom prst="rect">
            <a:avLst/>
          </a:prstGeom>
        </p:spPr>
        <p:txBody>
          <a:bodyPr anchorCtr="0" anchor="ctr" bIns="91425" lIns="91425" spcFirstLastPara="1" rIns="91425" wrap="square" tIns="91425">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83" name="Google Shape;183;p69"/>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1 1">
  <p:cSld name="CUSTOM_29_1_1_1_2">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70"/>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190" name="Shape 190"/>
        <p:cNvGrpSpPr/>
        <p:nvPr/>
      </p:nvGrpSpPr>
      <p:grpSpPr>
        <a:xfrm>
          <a:off x="0" y="0"/>
          <a:ext cx="0" cy="0"/>
          <a:chOff x="0" y="0"/>
          <a:chExt cx="0" cy="0"/>
        </a:xfrm>
      </p:grpSpPr>
      <p:sp>
        <p:nvSpPr>
          <p:cNvPr id="191" name="Google Shape;191;p7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2" name="Google Shape;192;p72"/>
          <p:cNvSpPr txBox="1"/>
          <p:nvPr>
            <p:ph idx="1"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Char char="■"/>
              <a:defRPr sz="1600">
                <a:solidFill>
                  <a:srgbClr val="5F6368"/>
                </a:solidFill>
              </a:defRPr>
            </a:lvl9pPr>
          </a:lstStyle>
          <a:p/>
        </p:txBody>
      </p:sp>
      <p:sp>
        <p:nvSpPr>
          <p:cNvPr id="193" name="Google Shape;193;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4" name="Google Shape;194;p72"/>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8">
    <p:spTree>
      <p:nvGrpSpPr>
        <p:cNvPr id="29" name="Shape 29"/>
        <p:cNvGrpSpPr/>
        <p:nvPr/>
      </p:nvGrpSpPr>
      <p:grpSpPr>
        <a:xfrm>
          <a:off x="0" y="0"/>
          <a:ext cx="0" cy="0"/>
          <a:chOff x="0" y="0"/>
          <a:chExt cx="0" cy="0"/>
        </a:xfrm>
      </p:grpSpPr>
      <p:sp>
        <p:nvSpPr>
          <p:cNvPr id="30" name="Google Shape;30;p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Roboto Mono Light"/>
                <a:ea typeface="Roboto Mono Light"/>
                <a:cs typeface="Roboto Mono Light"/>
                <a:sym typeface="Roboto Mono Light"/>
              </a:defRPr>
            </a:lvl1pPr>
            <a:lvl2pPr lvl="1">
              <a:spcBef>
                <a:spcPts val="0"/>
              </a:spcBef>
              <a:spcAft>
                <a:spcPts val="0"/>
              </a:spcAft>
              <a:buSzPts val="2800"/>
              <a:buNone/>
              <a:defRPr>
                <a:latin typeface="Roboto Mono Light"/>
                <a:ea typeface="Roboto Mono Light"/>
                <a:cs typeface="Roboto Mono Light"/>
                <a:sym typeface="Roboto Mono Light"/>
              </a:defRPr>
            </a:lvl2pPr>
            <a:lvl3pPr lvl="2">
              <a:spcBef>
                <a:spcPts val="0"/>
              </a:spcBef>
              <a:spcAft>
                <a:spcPts val="0"/>
              </a:spcAft>
              <a:buSzPts val="2800"/>
              <a:buNone/>
              <a:defRPr>
                <a:latin typeface="Roboto Mono Light"/>
                <a:ea typeface="Roboto Mono Light"/>
                <a:cs typeface="Roboto Mono Light"/>
                <a:sym typeface="Roboto Mono Light"/>
              </a:defRPr>
            </a:lvl3pPr>
            <a:lvl4pPr lvl="3">
              <a:spcBef>
                <a:spcPts val="0"/>
              </a:spcBef>
              <a:spcAft>
                <a:spcPts val="0"/>
              </a:spcAft>
              <a:buSzPts val="2800"/>
              <a:buNone/>
              <a:defRPr>
                <a:latin typeface="Roboto Mono Light"/>
                <a:ea typeface="Roboto Mono Light"/>
                <a:cs typeface="Roboto Mono Light"/>
                <a:sym typeface="Roboto Mono Light"/>
              </a:defRPr>
            </a:lvl4pPr>
            <a:lvl5pPr lvl="4">
              <a:spcBef>
                <a:spcPts val="0"/>
              </a:spcBef>
              <a:spcAft>
                <a:spcPts val="0"/>
              </a:spcAft>
              <a:buSzPts val="2800"/>
              <a:buNone/>
              <a:defRPr>
                <a:latin typeface="Roboto Mono Light"/>
                <a:ea typeface="Roboto Mono Light"/>
                <a:cs typeface="Roboto Mono Light"/>
                <a:sym typeface="Roboto Mono Light"/>
              </a:defRPr>
            </a:lvl5pPr>
            <a:lvl6pPr lvl="5">
              <a:spcBef>
                <a:spcPts val="0"/>
              </a:spcBef>
              <a:spcAft>
                <a:spcPts val="0"/>
              </a:spcAft>
              <a:buSzPts val="2800"/>
              <a:buNone/>
              <a:defRPr>
                <a:latin typeface="Roboto Mono Light"/>
                <a:ea typeface="Roboto Mono Light"/>
                <a:cs typeface="Roboto Mono Light"/>
                <a:sym typeface="Roboto Mono Light"/>
              </a:defRPr>
            </a:lvl6pPr>
            <a:lvl7pPr lvl="6">
              <a:spcBef>
                <a:spcPts val="0"/>
              </a:spcBef>
              <a:spcAft>
                <a:spcPts val="0"/>
              </a:spcAft>
              <a:buSzPts val="2800"/>
              <a:buNone/>
              <a:defRPr>
                <a:latin typeface="Roboto Mono Light"/>
                <a:ea typeface="Roboto Mono Light"/>
                <a:cs typeface="Roboto Mono Light"/>
                <a:sym typeface="Roboto Mono Light"/>
              </a:defRPr>
            </a:lvl7pPr>
            <a:lvl8pPr lvl="7">
              <a:spcBef>
                <a:spcPts val="0"/>
              </a:spcBef>
              <a:spcAft>
                <a:spcPts val="0"/>
              </a:spcAft>
              <a:buSzPts val="2800"/>
              <a:buNone/>
              <a:defRPr>
                <a:latin typeface="Roboto Mono Light"/>
                <a:ea typeface="Roboto Mono Light"/>
                <a:cs typeface="Roboto Mono Light"/>
                <a:sym typeface="Roboto Mono Light"/>
              </a:defRPr>
            </a:lvl8pPr>
            <a:lvl9pPr lvl="8">
              <a:spcBef>
                <a:spcPts val="0"/>
              </a:spcBef>
              <a:spcAft>
                <a:spcPts val="0"/>
              </a:spcAft>
              <a:buSzPts val="2800"/>
              <a:buNone/>
              <a:defRPr>
                <a:latin typeface="Roboto Mono Light"/>
                <a:ea typeface="Roboto Mono Light"/>
                <a:cs typeface="Roboto Mono Light"/>
                <a:sym typeface="Roboto Mono Light"/>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195" name="Shape 195"/>
        <p:cNvGrpSpPr/>
        <p:nvPr/>
      </p:nvGrpSpPr>
      <p:grpSpPr>
        <a:xfrm>
          <a:off x="0" y="0"/>
          <a:ext cx="0" cy="0"/>
          <a:chOff x="0" y="0"/>
          <a:chExt cx="0" cy="0"/>
        </a:xfrm>
      </p:grpSpPr>
      <p:sp>
        <p:nvSpPr>
          <p:cNvPr id="196" name="Google Shape;196;p7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7" name="Google Shape;197;p73"/>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Char char="■"/>
              <a:defRPr sz="1600">
                <a:solidFill>
                  <a:srgbClr val="5F6368"/>
                </a:solidFill>
              </a:defRPr>
            </a:lvl9pPr>
          </a:lstStyle>
          <a:p/>
        </p:txBody>
      </p:sp>
      <p:sp>
        <p:nvSpPr>
          <p:cNvPr id="198" name="Google Shape;198;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9" name="Google Shape;199;p73"/>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200" name="Shape 200"/>
        <p:cNvGrpSpPr/>
        <p:nvPr/>
      </p:nvGrpSpPr>
      <p:grpSpPr>
        <a:xfrm>
          <a:off x="0" y="0"/>
          <a:ext cx="0" cy="0"/>
          <a:chOff x="0" y="0"/>
          <a:chExt cx="0" cy="0"/>
        </a:xfrm>
      </p:grpSpPr>
      <p:sp>
        <p:nvSpPr>
          <p:cNvPr id="201" name="Google Shape;201;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2" name="Google Shape;202;p74"/>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203" name="Google Shape;203;p74"/>
          <p:cNvPicPr preferRelativeResize="0"/>
          <p:nvPr/>
        </p:nvPicPr>
        <p:blipFill>
          <a:blip r:embed="rId2">
            <a:alphaModFix/>
          </a:blip>
          <a:stretch>
            <a:fillRect/>
          </a:stretch>
        </p:blipFill>
        <p:spPr>
          <a:xfrm>
            <a:off x="5149834" y="0"/>
            <a:ext cx="3994166" cy="5143500"/>
          </a:xfrm>
          <a:prstGeom prst="rect">
            <a:avLst/>
          </a:prstGeom>
          <a:noFill/>
          <a:ln>
            <a:noFill/>
          </a:ln>
        </p:spPr>
      </p:pic>
      <p:pic>
        <p:nvPicPr>
          <p:cNvPr id="204" name="Google Shape;204;p74"/>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Logo" type="blank">
  <p:cSld name="BLANK">
    <p:spTree>
      <p:nvGrpSpPr>
        <p:cNvPr id="205" name="Shape 205"/>
        <p:cNvGrpSpPr/>
        <p:nvPr/>
      </p:nvGrpSpPr>
      <p:grpSpPr>
        <a:xfrm>
          <a:off x="0" y="0"/>
          <a:ext cx="0" cy="0"/>
          <a:chOff x="0" y="0"/>
          <a:chExt cx="0" cy="0"/>
        </a:xfrm>
      </p:grpSpPr>
      <p:sp>
        <p:nvSpPr>
          <p:cNvPr id="206" name="Google Shape;206;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7" name="Google Shape;207;p75"/>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Logo">
  <p:cSld name="CUSTOM_16">
    <p:spTree>
      <p:nvGrpSpPr>
        <p:cNvPr id="208" name="Shape 208"/>
        <p:cNvGrpSpPr/>
        <p:nvPr/>
      </p:nvGrpSpPr>
      <p:grpSpPr>
        <a:xfrm>
          <a:off x="0" y="0"/>
          <a:ext cx="0" cy="0"/>
          <a:chOff x="0" y="0"/>
          <a:chExt cx="0" cy="0"/>
        </a:xfrm>
      </p:grpSpPr>
      <p:pic>
        <p:nvPicPr>
          <p:cNvPr id="209" name="Google Shape;209;p76"/>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17">
    <p:spTree>
      <p:nvGrpSpPr>
        <p:cNvPr id="210" name="Shape 210"/>
        <p:cNvGrpSpPr/>
        <p:nvPr/>
      </p:nvGrpSpPr>
      <p:grpSpPr>
        <a:xfrm>
          <a:off x="0" y="0"/>
          <a:ext cx="0" cy="0"/>
          <a:chOff x="0" y="0"/>
          <a:chExt cx="0" cy="0"/>
        </a:xfrm>
      </p:grpSpPr>
      <p:sp>
        <p:nvSpPr>
          <p:cNvPr id="211" name="Google Shape;211;p77"/>
          <p:cNvSpPr/>
          <p:nvPr/>
        </p:nvSpPr>
        <p:spPr>
          <a:xfrm>
            <a:off x="0" y="-8500"/>
            <a:ext cx="9144000" cy="5143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7"/>
          <p:cNvSpPr txBox="1"/>
          <p:nvPr>
            <p:ph type="ctrTitle"/>
          </p:nvPr>
        </p:nvSpPr>
        <p:spPr>
          <a:xfrm>
            <a:off x="480060" y="2148840"/>
            <a:ext cx="6432900" cy="1047000"/>
          </a:xfrm>
          <a:prstGeom prst="rect">
            <a:avLst/>
          </a:prstGeom>
        </p:spPr>
        <p:txBody>
          <a:bodyPr anchorCtr="0" anchor="b" bIns="0" lIns="0" spcFirstLastPara="1" rIns="0" wrap="square" tIns="0">
            <a:noAutofit/>
          </a:bodyPr>
          <a:lstStyle>
            <a:lvl1pPr lvl="0" rtl="0">
              <a:lnSpc>
                <a:spcPct val="85000"/>
              </a:lnSpc>
              <a:spcBef>
                <a:spcPts val="0"/>
              </a:spcBef>
              <a:spcAft>
                <a:spcPts val="0"/>
              </a:spcAft>
              <a:buSzPts val="6000"/>
              <a:buFont typeface="Google Sans"/>
              <a:buNone/>
              <a:defRPr b="1" sz="6000">
                <a:latin typeface="Google Sans"/>
                <a:ea typeface="Google Sans"/>
                <a:cs typeface="Google Sans"/>
                <a:sym typeface="Google Sans"/>
              </a:defRPr>
            </a:lvl1pPr>
            <a:lvl2pPr lvl="1" rtl="0" algn="ctr">
              <a:lnSpc>
                <a:spcPct val="85000"/>
              </a:lnSpc>
              <a:spcBef>
                <a:spcPts val="0"/>
              </a:spcBef>
              <a:spcAft>
                <a:spcPts val="0"/>
              </a:spcAft>
              <a:buSzPts val="6000"/>
              <a:buNone/>
              <a:defRPr sz="6000"/>
            </a:lvl2pPr>
            <a:lvl3pPr lvl="2" rtl="0" algn="ctr">
              <a:lnSpc>
                <a:spcPct val="85000"/>
              </a:lnSpc>
              <a:spcBef>
                <a:spcPts val="0"/>
              </a:spcBef>
              <a:spcAft>
                <a:spcPts val="0"/>
              </a:spcAft>
              <a:buSzPts val="6000"/>
              <a:buNone/>
              <a:defRPr sz="6000"/>
            </a:lvl3pPr>
            <a:lvl4pPr lvl="3" rtl="0" algn="ctr">
              <a:lnSpc>
                <a:spcPct val="85000"/>
              </a:lnSpc>
              <a:spcBef>
                <a:spcPts val="0"/>
              </a:spcBef>
              <a:spcAft>
                <a:spcPts val="0"/>
              </a:spcAft>
              <a:buSzPts val="6000"/>
              <a:buNone/>
              <a:defRPr sz="6000"/>
            </a:lvl4pPr>
            <a:lvl5pPr lvl="4" rtl="0" algn="ctr">
              <a:lnSpc>
                <a:spcPct val="85000"/>
              </a:lnSpc>
              <a:spcBef>
                <a:spcPts val="0"/>
              </a:spcBef>
              <a:spcAft>
                <a:spcPts val="0"/>
              </a:spcAft>
              <a:buSzPts val="6000"/>
              <a:buNone/>
              <a:defRPr sz="6000"/>
            </a:lvl5pPr>
            <a:lvl6pPr lvl="5" rtl="0" algn="ctr">
              <a:lnSpc>
                <a:spcPct val="85000"/>
              </a:lnSpc>
              <a:spcBef>
                <a:spcPts val="0"/>
              </a:spcBef>
              <a:spcAft>
                <a:spcPts val="0"/>
              </a:spcAft>
              <a:buSzPts val="6000"/>
              <a:buNone/>
              <a:defRPr sz="6000"/>
            </a:lvl6pPr>
            <a:lvl7pPr lvl="6" rtl="0" algn="ctr">
              <a:lnSpc>
                <a:spcPct val="85000"/>
              </a:lnSpc>
              <a:spcBef>
                <a:spcPts val="0"/>
              </a:spcBef>
              <a:spcAft>
                <a:spcPts val="0"/>
              </a:spcAft>
              <a:buSzPts val="6000"/>
              <a:buNone/>
              <a:defRPr sz="6000"/>
            </a:lvl7pPr>
            <a:lvl8pPr lvl="7" rtl="0" algn="ctr">
              <a:lnSpc>
                <a:spcPct val="85000"/>
              </a:lnSpc>
              <a:spcBef>
                <a:spcPts val="0"/>
              </a:spcBef>
              <a:spcAft>
                <a:spcPts val="0"/>
              </a:spcAft>
              <a:buSzPts val="6000"/>
              <a:buNone/>
              <a:defRPr sz="6000"/>
            </a:lvl8pPr>
            <a:lvl9pPr lvl="8" rtl="0" algn="ctr">
              <a:lnSpc>
                <a:spcPct val="85000"/>
              </a:lnSpc>
              <a:spcBef>
                <a:spcPts val="0"/>
              </a:spcBef>
              <a:spcAft>
                <a:spcPts val="0"/>
              </a:spcAft>
              <a:buSzPts val="6000"/>
              <a:buNone/>
              <a:defRPr sz="6000"/>
            </a:lvl9pPr>
          </a:lstStyle>
          <a:p/>
        </p:txBody>
      </p:sp>
      <p:pic>
        <p:nvPicPr>
          <p:cNvPr id="213" name="Google Shape;213;p77"/>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8">
    <p:spTree>
      <p:nvGrpSpPr>
        <p:cNvPr id="214" name="Shape 214"/>
        <p:cNvGrpSpPr/>
        <p:nvPr/>
      </p:nvGrpSpPr>
      <p:grpSpPr>
        <a:xfrm>
          <a:off x="0" y="0"/>
          <a:ext cx="0" cy="0"/>
          <a:chOff x="0" y="0"/>
          <a:chExt cx="0" cy="0"/>
        </a:xfrm>
      </p:grpSpPr>
      <p:sp>
        <p:nvSpPr>
          <p:cNvPr id="215" name="Google Shape;215;p7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Roboto Mono Light"/>
                <a:ea typeface="Roboto Mono Light"/>
                <a:cs typeface="Roboto Mono Light"/>
                <a:sym typeface="Roboto Mono Light"/>
              </a:defRPr>
            </a:lvl1pPr>
            <a:lvl2pPr lvl="1" rtl="0">
              <a:spcBef>
                <a:spcPts val="0"/>
              </a:spcBef>
              <a:spcAft>
                <a:spcPts val="0"/>
              </a:spcAft>
              <a:buSzPts val="2800"/>
              <a:buNone/>
              <a:defRPr>
                <a:latin typeface="Roboto Mono Light"/>
                <a:ea typeface="Roboto Mono Light"/>
                <a:cs typeface="Roboto Mono Light"/>
                <a:sym typeface="Roboto Mono Light"/>
              </a:defRPr>
            </a:lvl2pPr>
            <a:lvl3pPr lvl="2" rtl="0">
              <a:spcBef>
                <a:spcPts val="0"/>
              </a:spcBef>
              <a:spcAft>
                <a:spcPts val="0"/>
              </a:spcAft>
              <a:buSzPts val="2800"/>
              <a:buNone/>
              <a:defRPr>
                <a:latin typeface="Roboto Mono Light"/>
                <a:ea typeface="Roboto Mono Light"/>
                <a:cs typeface="Roboto Mono Light"/>
                <a:sym typeface="Roboto Mono Light"/>
              </a:defRPr>
            </a:lvl3pPr>
            <a:lvl4pPr lvl="3" rtl="0">
              <a:spcBef>
                <a:spcPts val="0"/>
              </a:spcBef>
              <a:spcAft>
                <a:spcPts val="0"/>
              </a:spcAft>
              <a:buSzPts val="2800"/>
              <a:buNone/>
              <a:defRPr>
                <a:latin typeface="Roboto Mono Light"/>
                <a:ea typeface="Roboto Mono Light"/>
                <a:cs typeface="Roboto Mono Light"/>
                <a:sym typeface="Roboto Mono Light"/>
              </a:defRPr>
            </a:lvl4pPr>
            <a:lvl5pPr lvl="4" rtl="0">
              <a:spcBef>
                <a:spcPts val="0"/>
              </a:spcBef>
              <a:spcAft>
                <a:spcPts val="0"/>
              </a:spcAft>
              <a:buSzPts val="2800"/>
              <a:buNone/>
              <a:defRPr>
                <a:latin typeface="Roboto Mono Light"/>
                <a:ea typeface="Roboto Mono Light"/>
                <a:cs typeface="Roboto Mono Light"/>
                <a:sym typeface="Roboto Mono Light"/>
              </a:defRPr>
            </a:lvl5pPr>
            <a:lvl6pPr lvl="5" rtl="0">
              <a:spcBef>
                <a:spcPts val="0"/>
              </a:spcBef>
              <a:spcAft>
                <a:spcPts val="0"/>
              </a:spcAft>
              <a:buSzPts val="2800"/>
              <a:buNone/>
              <a:defRPr>
                <a:latin typeface="Roboto Mono Light"/>
                <a:ea typeface="Roboto Mono Light"/>
                <a:cs typeface="Roboto Mono Light"/>
                <a:sym typeface="Roboto Mono Light"/>
              </a:defRPr>
            </a:lvl6pPr>
            <a:lvl7pPr lvl="6" rtl="0">
              <a:spcBef>
                <a:spcPts val="0"/>
              </a:spcBef>
              <a:spcAft>
                <a:spcPts val="0"/>
              </a:spcAft>
              <a:buSzPts val="2800"/>
              <a:buNone/>
              <a:defRPr>
                <a:latin typeface="Roboto Mono Light"/>
                <a:ea typeface="Roboto Mono Light"/>
                <a:cs typeface="Roboto Mono Light"/>
                <a:sym typeface="Roboto Mono Light"/>
              </a:defRPr>
            </a:lvl7pPr>
            <a:lvl8pPr lvl="7" rtl="0">
              <a:spcBef>
                <a:spcPts val="0"/>
              </a:spcBef>
              <a:spcAft>
                <a:spcPts val="0"/>
              </a:spcAft>
              <a:buSzPts val="2800"/>
              <a:buNone/>
              <a:defRPr>
                <a:latin typeface="Roboto Mono Light"/>
                <a:ea typeface="Roboto Mono Light"/>
                <a:cs typeface="Roboto Mono Light"/>
                <a:sym typeface="Roboto Mono Light"/>
              </a:defRPr>
            </a:lvl8pPr>
            <a:lvl9pPr lvl="8" rtl="0">
              <a:spcBef>
                <a:spcPts val="0"/>
              </a:spcBef>
              <a:spcAft>
                <a:spcPts val="0"/>
              </a:spcAft>
              <a:buSzPts val="2800"/>
              <a:buNone/>
              <a:defRPr>
                <a:latin typeface="Roboto Mono Light"/>
                <a:ea typeface="Roboto Mono Light"/>
                <a:cs typeface="Roboto Mono Light"/>
                <a:sym typeface="Roboto Mono Light"/>
              </a:defRPr>
            </a:lvl9pPr>
          </a:lstStyle>
          <a:p/>
        </p:txBody>
      </p:sp>
      <p:pic>
        <p:nvPicPr>
          <p:cNvPr id="216" name="Google Shape;216;p78"/>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al: chapter">
  <p:cSld name="CUSTOM_20">
    <p:bg>
      <p:bgPr>
        <a:solidFill>
          <a:srgbClr val="181818"/>
        </a:solidFill>
      </p:bgPr>
    </p:bg>
    <p:spTree>
      <p:nvGrpSpPr>
        <p:cNvPr id="217" name="Shape 217"/>
        <p:cNvGrpSpPr/>
        <p:nvPr/>
      </p:nvGrpSpPr>
      <p:grpSpPr>
        <a:xfrm>
          <a:off x="0" y="0"/>
          <a:ext cx="0" cy="0"/>
          <a:chOff x="0" y="0"/>
          <a:chExt cx="0" cy="0"/>
        </a:xfrm>
      </p:grpSpPr>
      <p:sp>
        <p:nvSpPr>
          <p:cNvPr id="218" name="Google Shape;218;p79"/>
          <p:cNvSpPr txBox="1"/>
          <p:nvPr>
            <p:ph type="title"/>
          </p:nvPr>
        </p:nvSpPr>
        <p:spPr>
          <a:xfrm>
            <a:off x="297474" y="240566"/>
            <a:ext cx="1610100" cy="2133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9pPr>
          </a:lstStyle>
          <a:p/>
        </p:txBody>
      </p:sp>
      <p:pic>
        <p:nvPicPr>
          <p:cNvPr id="219" name="Google Shape;219;p79"/>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dark bg">
  <p:cSld name="CUSTOM_15_1">
    <p:bg>
      <p:bgPr>
        <a:solidFill>
          <a:srgbClr val="202124"/>
        </a:solidFill>
      </p:bgPr>
    </p:bg>
    <p:spTree>
      <p:nvGrpSpPr>
        <p:cNvPr id="220" name="Shape 220"/>
        <p:cNvGrpSpPr/>
        <p:nvPr/>
      </p:nvGrpSpPr>
      <p:grpSpPr>
        <a:xfrm>
          <a:off x="0" y="0"/>
          <a:ext cx="0" cy="0"/>
          <a:chOff x="0" y="0"/>
          <a:chExt cx="0" cy="0"/>
        </a:xfrm>
      </p:grpSpPr>
      <p:sp>
        <p:nvSpPr>
          <p:cNvPr id="221" name="Google Shape;221;p80"/>
          <p:cNvSpPr txBox="1"/>
          <p:nvPr>
            <p:ph idx="1" type="subTitle"/>
          </p:nvPr>
        </p:nvSpPr>
        <p:spPr>
          <a:xfrm>
            <a:off x="507488" y="1988213"/>
            <a:ext cx="78870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222" name="Google Shape;222;p80"/>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right">
  <p:cSld name="CUSTOM_17_1">
    <p:bg>
      <p:bgPr>
        <a:solidFill>
          <a:srgbClr val="202124"/>
        </a:solidFill>
      </p:bgPr>
    </p:bg>
    <p:spTree>
      <p:nvGrpSpPr>
        <p:cNvPr id="223" name="Shape 223"/>
        <p:cNvGrpSpPr/>
        <p:nvPr/>
      </p:nvGrpSpPr>
      <p:grpSpPr>
        <a:xfrm>
          <a:off x="0" y="0"/>
          <a:ext cx="0" cy="0"/>
          <a:chOff x="0" y="0"/>
          <a:chExt cx="0" cy="0"/>
        </a:xfrm>
      </p:grpSpPr>
      <p:sp>
        <p:nvSpPr>
          <p:cNvPr id="224" name="Google Shape;224;p81"/>
          <p:cNvSpPr txBox="1"/>
          <p:nvPr>
            <p:ph idx="1" type="subTitle"/>
          </p:nvPr>
        </p:nvSpPr>
        <p:spPr>
          <a:xfrm>
            <a:off x="4283964"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225" name="Google Shape;225;p81"/>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left">
  <p:cSld name="CUSTOM_16_1">
    <p:bg>
      <p:bgPr>
        <a:solidFill>
          <a:srgbClr val="202124"/>
        </a:solidFill>
      </p:bgPr>
    </p:bg>
    <p:spTree>
      <p:nvGrpSpPr>
        <p:cNvPr id="226" name="Shape 226"/>
        <p:cNvGrpSpPr/>
        <p:nvPr/>
      </p:nvGrpSpPr>
      <p:grpSpPr>
        <a:xfrm>
          <a:off x="0" y="0"/>
          <a:ext cx="0" cy="0"/>
          <a:chOff x="0" y="0"/>
          <a:chExt cx="0" cy="0"/>
        </a:xfrm>
      </p:grpSpPr>
      <p:sp>
        <p:nvSpPr>
          <p:cNvPr id="227" name="Google Shape;227;p82"/>
          <p:cNvSpPr txBox="1"/>
          <p:nvPr>
            <p:ph idx="1" type="subTitle"/>
          </p:nvPr>
        </p:nvSpPr>
        <p:spPr>
          <a:xfrm>
            <a:off x="507488"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228" name="Google Shape;228;p82"/>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al: chapter">
  <p:cSld name="CUSTOM_20">
    <p:bg>
      <p:bgPr>
        <a:solidFill>
          <a:srgbClr val="181818"/>
        </a:solid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297474" y="240566"/>
            <a:ext cx="1610100" cy="2133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Yellow">
  <p:cSld name="SECTION_HEADER_1">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83"/>
          <p:cNvSpPr txBox="1"/>
          <p:nvPr>
            <p:ph idx="12" type="sldNum"/>
          </p:nvPr>
        </p:nvSpPr>
        <p:spPr>
          <a:xfrm>
            <a:off x="8238675" y="4786875"/>
            <a:ext cx="548700" cy="77100"/>
          </a:xfrm>
          <a:prstGeom prst="rect">
            <a:avLst/>
          </a:prstGeom>
        </p:spPr>
        <p:txBody>
          <a:bodyPr anchorCtr="0" anchor="ctr" bIns="0" lIns="0" spcFirstLastPara="1" rIns="0" wrap="square" tIns="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indent="0" lvl="0" marL="0" rtl="0" algn="r">
              <a:spcBef>
                <a:spcPts val="0"/>
              </a:spcBef>
              <a:spcAft>
                <a:spcPts val="0"/>
              </a:spcAft>
              <a:buNone/>
            </a:pPr>
            <a:fld id="{00000000-1234-1234-1234-123412341234}" type="slidenum">
              <a:rPr lang="en"/>
              <a:t>‹#›</a:t>
            </a:fld>
            <a:endParaRPr/>
          </a:p>
        </p:txBody>
      </p:sp>
      <p:pic>
        <p:nvPicPr>
          <p:cNvPr id="231" name="Google Shape;231;p83"/>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extLst>
    <p:ext uri="{DCECCB84-F9BA-43D5-87BE-67443E8EF086}">
      <p15:sldGuideLst>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Red">
  <p:cSld name="CUSTOM_21">
    <p:bg>
      <p:bgPr>
        <a:blipFill>
          <a:blip r:embed="rId2">
            <a:alphaModFix/>
          </a:blip>
          <a:stretch>
            <a:fillRect/>
          </a:stretch>
        </a:blipFill>
      </p:bgPr>
    </p:bg>
    <p:spTree>
      <p:nvGrpSpPr>
        <p:cNvPr id="232" name="Shape 232"/>
        <p:cNvGrpSpPr/>
        <p:nvPr/>
      </p:nvGrpSpPr>
      <p:grpSpPr>
        <a:xfrm>
          <a:off x="0" y="0"/>
          <a:ext cx="0" cy="0"/>
          <a:chOff x="0" y="0"/>
          <a:chExt cx="0" cy="0"/>
        </a:xfrm>
      </p:grpSpPr>
      <p:pic>
        <p:nvPicPr>
          <p:cNvPr id="233" name="Google Shape;233;p84"/>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Green">
  <p:cSld name="CUSTOM_21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p85"/>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Blue">
  <p:cSld name="CUSTOM_21_1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86"/>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Yellow">
  <p:cSld name="CUSTOM_24">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87"/>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extLst>
    <p:ext uri="{DCECCB84-F9BA-43D5-87BE-67443E8EF086}">
      <p15:sldGuideLst>
        <p15:guide id="1" pos="193">
          <p15:clr>
            <a:srgbClr val="E46962"/>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Red">
  <p:cSld name="CUSTOM_25">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88"/>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Green">
  <p:cSld name="CUSTOM_22">
    <p:spTree>
      <p:nvGrpSpPr>
        <p:cNvPr id="242" name="Shape 242"/>
        <p:cNvGrpSpPr/>
        <p:nvPr/>
      </p:nvGrpSpPr>
      <p:grpSpPr>
        <a:xfrm>
          <a:off x="0" y="0"/>
          <a:ext cx="0" cy="0"/>
          <a:chOff x="0" y="0"/>
          <a:chExt cx="0" cy="0"/>
        </a:xfrm>
      </p:grpSpPr>
      <p:pic>
        <p:nvPicPr>
          <p:cNvPr id="243" name="Google Shape;243;p89"/>
          <p:cNvPicPr preferRelativeResize="0"/>
          <p:nvPr/>
        </p:nvPicPr>
        <p:blipFill rotWithShape="1">
          <a:blip r:embed="rId2">
            <a:alphaModFix/>
          </a:blip>
          <a:srcRect b="0" l="19" r="19" t="0"/>
          <a:stretch/>
        </p:blipFill>
        <p:spPr>
          <a:xfrm>
            <a:off x="0" y="-1025"/>
            <a:ext cx="9143997" cy="5145575"/>
          </a:xfrm>
          <a:prstGeom prst="rect">
            <a:avLst/>
          </a:prstGeom>
          <a:noFill/>
          <a:ln>
            <a:noFill/>
          </a:ln>
        </p:spPr>
      </p:pic>
      <p:pic>
        <p:nvPicPr>
          <p:cNvPr id="244" name="Google Shape;244;p89"/>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Blue">
  <p:cSld name="CUSTOM_23">
    <p:bg>
      <p:bgPr>
        <a:blipFill>
          <a:blip r:embed="rId2">
            <a:alphaModFix/>
          </a:blip>
          <a:stretch>
            <a:fillRect/>
          </a:stretch>
        </a:blipFill>
      </p:bgPr>
    </p:bg>
    <p:spTree>
      <p:nvGrpSpPr>
        <p:cNvPr id="245" name="Shape 245"/>
        <p:cNvGrpSpPr/>
        <p:nvPr/>
      </p:nvGrpSpPr>
      <p:grpSpPr>
        <a:xfrm>
          <a:off x="0" y="0"/>
          <a:ext cx="0" cy="0"/>
          <a:chOff x="0" y="0"/>
          <a:chExt cx="0" cy="0"/>
        </a:xfrm>
      </p:grpSpPr>
      <p:pic>
        <p:nvPicPr>
          <p:cNvPr id="246" name="Google Shape;246;p90"/>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Yellow">
  <p:cSld name="CUSTOM_26">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91"/>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Red">
  <p:cSld name="CUSTOM_27">
    <p:bg>
      <p:bgPr>
        <a:blipFill>
          <a:blip r:embed="rId2">
            <a:alphaModFix/>
          </a:blip>
          <a:stretch>
            <a:fillRect/>
          </a:stretch>
        </a:blipFill>
      </p:bgPr>
    </p:bg>
    <p:spTree>
      <p:nvGrpSpPr>
        <p:cNvPr id="249" name="Shape 249"/>
        <p:cNvGrpSpPr/>
        <p:nvPr/>
      </p:nvGrpSpPr>
      <p:grpSpPr>
        <a:xfrm>
          <a:off x="0" y="0"/>
          <a:ext cx="0" cy="0"/>
          <a:chOff x="0" y="0"/>
          <a:chExt cx="0" cy="0"/>
        </a:xfrm>
      </p:grpSpPr>
      <p:pic>
        <p:nvPicPr>
          <p:cNvPr id="250" name="Google Shape;250;p92"/>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dark bg">
  <p:cSld name="CUSTOM_15_1">
    <p:bg>
      <p:bgPr>
        <a:solidFill>
          <a:srgbClr val="202124"/>
        </a:solidFill>
      </p:bgPr>
    </p:bg>
    <p:spTree>
      <p:nvGrpSpPr>
        <p:cNvPr id="33" name="Shape 33"/>
        <p:cNvGrpSpPr/>
        <p:nvPr/>
      </p:nvGrpSpPr>
      <p:grpSpPr>
        <a:xfrm>
          <a:off x="0" y="0"/>
          <a:ext cx="0" cy="0"/>
          <a:chOff x="0" y="0"/>
          <a:chExt cx="0" cy="0"/>
        </a:xfrm>
      </p:grpSpPr>
      <p:sp>
        <p:nvSpPr>
          <p:cNvPr id="34" name="Google Shape;34;p10"/>
          <p:cNvSpPr txBox="1"/>
          <p:nvPr>
            <p:ph idx="1" type="subTitle"/>
          </p:nvPr>
        </p:nvSpPr>
        <p:spPr>
          <a:xfrm>
            <a:off x="507488" y="1988213"/>
            <a:ext cx="78870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Green">
  <p:cSld name="CUSTOM_27_1">
    <p:bg>
      <p:bgPr>
        <a:blipFill>
          <a:blip r:embed="rId2">
            <a:alphaModFix/>
          </a:blip>
          <a:stretch>
            <a:fillRect/>
          </a:stretch>
        </a:blipFill>
      </p:bgPr>
    </p:bg>
    <p:spTree>
      <p:nvGrpSpPr>
        <p:cNvPr id="251" name="Shape 251"/>
        <p:cNvGrpSpPr/>
        <p:nvPr/>
      </p:nvGrpSpPr>
      <p:grpSpPr>
        <a:xfrm>
          <a:off x="0" y="0"/>
          <a:ext cx="0" cy="0"/>
          <a:chOff x="0" y="0"/>
          <a:chExt cx="0" cy="0"/>
        </a:xfrm>
      </p:grpSpPr>
      <p:pic>
        <p:nvPicPr>
          <p:cNvPr id="252" name="Google Shape;252;p93"/>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Blue">
  <p:cSld name="CUSTOM_27_1_1">
    <p:bg>
      <p:bgPr>
        <a:blipFill>
          <a:blip r:embed="rId2">
            <a:alphaModFix/>
          </a:blip>
          <a:stretch>
            <a:fillRect/>
          </a:stretch>
        </a:blipFill>
      </p:bgPr>
    </p:bg>
    <p:spTree>
      <p:nvGrpSpPr>
        <p:cNvPr id="253" name="Shape 253"/>
        <p:cNvGrpSpPr/>
        <p:nvPr/>
      </p:nvGrpSpPr>
      <p:grpSpPr>
        <a:xfrm>
          <a:off x="0" y="0"/>
          <a:ext cx="0" cy="0"/>
          <a:chOff x="0" y="0"/>
          <a:chExt cx="0" cy="0"/>
        </a:xfrm>
      </p:grpSpPr>
      <p:pic>
        <p:nvPicPr>
          <p:cNvPr id="254" name="Google Shape;254;p94"/>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28">
    <p:bg>
      <p:bgPr>
        <a:blipFill>
          <a:blip r:embed="rId2">
            <a:alphaModFix/>
          </a:blip>
          <a:stretch>
            <a:fillRect/>
          </a:stretch>
        </a:blipFill>
      </p:bgPr>
    </p:bg>
    <p:spTree>
      <p:nvGrpSpPr>
        <p:cNvPr id="255" name="Shape 255"/>
        <p:cNvGrpSpPr/>
        <p:nvPr/>
      </p:nvGrpSpPr>
      <p:grpSpPr>
        <a:xfrm>
          <a:off x="0" y="0"/>
          <a:ext cx="0" cy="0"/>
          <a:chOff x="0" y="0"/>
          <a:chExt cx="0" cy="0"/>
        </a:xfrm>
      </p:grpSpPr>
      <p:sp>
        <p:nvSpPr>
          <p:cNvPr id="256" name="Google Shape;256;p95"/>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57" name="Google Shape;257;p95"/>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28_1">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96"/>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60" name="Google Shape;260;p96"/>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28_1_1">
    <p:bg>
      <p:bgPr>
        <a:blipFill>
          <a:blip r:embed="rId2">
            <a:alphaModFix/>
          </a:blip>
          <a:stretch>
            <a:fillRect/>
          </a:stretch>
        </a:blipFill>
      </p:bgPr>
    </p:bg>
    <p:spTree>
      <p:nvGrpSpPr>
        <p:cNvPr id="261" name="Shape 261"/>
        <p:cNvGrpSpPr/>
        <p:nvPr/>
      </p:nvGrpSpPr>
      <p:grpSpPr>
        <a:xfrm>
          <a:off x="0" y="0"/>
          <a:ext cx="0" cy="0"/>
          <a:chOff x="0" y="0"/>
          <a:chExt cx="0" cy="0"/>
        </a:xfrm>
      </p:grpSpPr>
      <p:sp>
        <p:nvSpPr>
          <p:cNvPr id="262" name="Google Shape;262;p97"/>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63" name="Google Shape;263;p97"/>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28_1_1_1">
    <p:bg>
      <p:bgPr>
        <a:blipFill>
          <a:blip r:embed="rId2">
            <a:alphaModFix/>
          </a:blip>
          <a:stretch>
            <a:fillRect/>
          </a:stretch>
        </a:blipFill>
      </p:bgPr>
    </p:bg>
    <p:spTree>
      <p:nvGrpSpPr>
        <p:cNvPr id="264" name="Shape 264"/>
        <p:cNvGrpSpPr/>
        <p:nvPr/>
      </p:nvGrpSpPr>
      <p:grpSpPr>
        <a:xfrm>
          <a:off x="0" y="0"/>
          <a:ext cx="0" cy="0"/>
          <a:chOff x="0" y="0"/>
          <a:chExt cx="0" cy="0"/>
        </a:xfrm>
      </p:grpSpPr>
      <p:sp>
        <p:nvSpPr>
          <p:cNvPr id="265" name="Google Shape;265;p98"/>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66" name="Google Shape;266;p98"/>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29">
    <p:spTree>
      <p:nvGrpSpPr>
        <p:cNvPr id="267" name="Shape 267"/>
        <p:cNvGrpSpPr/>
        <p:nvPr/>
      </p:nvGrpSpPr>
      <p:grpSpPr>
        <a:xfrm>
          <a:off x="0" y="0"/>
          <a:ext cx="0" cy="0"/>
          <a:chOff x="0" y="0"/>
          <a:chExt cx="0" cy="0"/>
        </a:xfrm>
      </p:grpSpPr>
      <p:pic>
        <p:nvPicPr>
          <p:cNvPr id="268" name="Google Shape;268;p99"/>
          <p:cNvPicPr preferRelativeResize="0"/>
          <p:nvPr/>
        </p:nvPicPr>
        <p:blipFill>
          <a:blip r:embed="rId2">
            <a:alphaModFix/>
          </a:blip>
          <a:stretch>
            <a:fillRect/>
          </a:stretch>
        </p:blipFill>
        <p:spPr>
          <a:xfrm>
            <a:off x="-41699" y="-24325"/>
            <a:ext cx="9519698" cy="5192151"/>
          </a:xfrm>
          <a:prstGeom prst="rect">
            <a:avLst/>
          </a:prstGeom>
          <a:noFill/>
          <a:ln>
            <a:noFill/>
          </a:ln>
        </p:spPr>
      </p:pic>
      <p:pic>
        <p:nvPicPr>
          <p:cNvPr id="269" name="Google Shape;269;p99"/>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p:cSld name="CUSTOM_29_1">
    <p:spTree>
      <p:nvGrpSpPr>
        <p:cNvPr id="270" name="Shape 270"/>
        <p:cNvGrpSpPr/>
        <p:nvPr/>
      </p:nvGrpSpPr>
      <p:grpSpPr>
        <a:xfrm>
          <a:off x="0" y="0"/>
          <a:ext cx="0" cy="0"/>
          <a:chOff x="0" y="0"/>
          <a:chExt cx="0" cy="0"/>
        </a:xfrm>
      </p:grpSpPr>
      <p:pic>
        <p:nvPicPr>
          <p:cNvPr id="271" name="Google Shape;271;p100"/>
          <p:cNvPicPr preferRelativeResize="0"/>
          <p:nvPr/>
        </p:nvPicPr>
        <p:blipFill rotWithShape="1">
          <a:blip r:embed="rId2">
            <a:alphaModFix/>
          </a:blip>
          <a:srcRect b="1512" l="0" r="0" t="1522"/>
          <a:stretch/>
        </p:blipFill>
        <p:spPr>
          <a:xfrm>
            <a:off x="-41699" y="-24325"/>
            <a:ext cx="9519698" cy="5192150"/>
          </a:xfrm>
          <a:prstGeom prst="rect">
            <a:avLst/>
          </a:prstGeom>
          <a:noFill/>
          <a:ln>
            <a:noFill/>
          </a:ln>
        </p:spPr>
      </p:pic>
      <p:pic>
        <p:nvPicPr>
          <p:cNvPr id="272" name="Google Shape;272;p100"/>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p:cSld name="CUSTOM_29_1_1">
    <p:spTree>
      <p:nvGrpSpPr>
        <p:cNvPr id="273" name="Shape 273"/>
        <p:cNvGrpSpPr/>
        <p:nvPr/>
      </p:nvGrpSpPr>
      <p:grpSpPr>
        <a:xfrm>
          <a:off x="0" y="0"/>
          <a:ext cx="0" cy="0"/>
          <a:chOff x="0" y="0"/>
          <a:chExt cx="0" cy="0"/>
        </a:xfrm>
      </p:grpSpPr>
      <p:pic>
        <p:nvPicPr>
          <p:cNvPr id="274" name="Google Shape;274;p101"/>
          <p:cNvPicPr preferRelativeResize="0"/>
          <p:nvPr/>
        </p:nvPicPr>
        <p:blipFill rotWithShape="1">
          <a:blip r:embed="rId2">
            <a:alphaModFix/>
          </a:blip>
          <a:srcRect b="0" l="0" r="0" t="0"/>
          <a:stretch/>
        </p:blipFill>
        <p:spPr>
          <a:xfrm>
            <a:off x="-41699" y="-24325"/>
            <a:ext cx="9519698" cy="5192151"/>
          </a:xfrm>
          <a:prstGeom prst="rect">
            <a:avLst/>
          </a:prstGeom>
          <a:noFill/>
          <a:ln>
            <a:noFill/>
          </a:ln>
        </p:spPr>
      </p:pic>
      <p:pic>
        <p:nvPicPr>
          <p:cNvPr id="275" name="Google Shape;275;p101"/>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1">
  <p:cSld name="CUSTOM_29_1_1_1">
    <p:bg>
      <p:bgPr>
        <a:blipFill>
          <a:blip r:embed="rId2">
            <a:alphaModFix/>
          </a:blip>
          <a:stretch>
            <a:fillRect/>
          </a:stretch>
        </a:blipFill>
      </p:bgPr>
    </p:bg>
    <p:spTree>
      <p:nvGrpSpPr>
        <p:cNvPr id="276" name="Shape 276"/>
        <p:cNvGrpSpPr/>
        <p:nvPr/>
      </p:nvGrpSpPr>
      <p:grpSpPr>
        <a:xfrm>
          <a:off x="0" y="0"/>
          <a:ext cx="0" cy="0"/>
          <a:chOff x="0" y="0"/>
          <a:chExt cx="0" cy="0"/>
        </a:xfrm>
      </p:grpSpPr>
      <p:pic>
        <p:nvPicPr>
          <p:cNvPr id="277" name="Google Shape;277;p102"/>
          <p:cNvPicPr preferRelativeResize="0"/>
          <p:nvPr/>
        </p:nvPicPr>
        <p:blipFill rotWithShape="1">
          <a:blip r:embed="rId3">
            <a:alphaModFix/>
          </a:blip>
          <a:srcRect b="1512" l="0" r="0" t="1522"/>
          <a:stretch/>
        </p:blipFill>
        <p:spPr>
          <a:xfrm flipH="1" rot="10800000">
            <a:off x="-41699" y="-24326"/>
            <a:ext cx="9519696" cy="5192151"/>
          </a:xfrm>
          <a:prstGeom prst="rect">
            <a:avLst/>
          </a:prstGeom>
          <a:noFill/>
          <a:ln>
            <a:noFill/>
          </a:ln>
        </p:spPr>
      </p:pic>
      <p:pic>
        <p:nvPicPr>
          <p:cNvPr id="278" name="Google Shape;278;p102"/>
          <p:cNvPicPr preferRelativeResize="0"/>
          <p:nvPr/>
        </p:nvPicPr>
        <p:blipFill rotWithShape="1">
          <a:blip r:embed="rId4">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1.xml"/><Relationship Id="rId22" Type="http://schemas.openxmlformats.org/officeDocument/2006/relationships/slideLayout" Target="../slideLayouts/slideLayout53.xml"/><Relationship Id="rId21" Type="http://schemas.openxmlformats.org/officeDocument/2006/relationships/slideLayout" Target="../slideLayouts/slideLayout52.xml"/><Relationship Id="rId24" Type="http://schemas.openxmlformats.org/officeDocument/2006/relationships/slideLayout" Target="../slideLayouts/slideLayout55.xml"/><Relationship Id="rId23" Type="http://schemas.openxmlformats.org/officeDocument/2006/relationships/slideLayout" Target="../slideLayouts/slideLayout54.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26" Type="http://schemas.openxmlformats.org/officeDocument/2006/relationships/slideLayout" Target="../slideLayouts/slideLayout57.xml"/><Relationship Id="rId25" Type="http://schemas.openxmlformats.org/officeDocument/2006/relationships/slideLayout" Target="../slideLayouts/slideLayout56.xml"/><Relationship Id="rId28" Type="http://schemas.openxmlformats.org/officeDocument/2006/relationships/slideLayout" Target="../slideLayouts/slideLayout59.xml"/><Relationship Id="rId27" Type="http://schemas.openxmlformats.org/officeDocument/2006/relationships/slideLayout" Target="../slideLayouts/slideLayout58.xml"/><Relationship Id="rId5" Type="http://schemas.openxmlformats.org/officeDocument/2006/relationships/slideLayout" Target="../slideLayouts/slideLayout36.xml"/><Relationship Id="rId6" Type="http://schemas.openxmlformats.org/officeDocument/2006/relationships/slideLayout" Target="../slideLayouts/slideLayout37.xml"/><Relationship Id="rId29" Type="http://schemas.openxmlformats.org/officeDocument/2006/relationships/slideLayout" Target="../slideLayouts/slideLayout60.xml"/><Relationship Id="rId7" Type="http://schemas.openxmlformats.org/officeDocument/2006/relationships/slideLayout" Target="../slideLayouts/slideLayout38.xml"/><Relationship Id="rId8" Type="http://schemas.openxmlformats.org/officeDocument/2006/relationships/slideLayout" Target="../slideLayouts/slideLayout39.xml"/><Relationship Id="rId31" Type="http://schemas.openxmlformats.org/officeDocument/2006/relationships/slideLayout" Target="../slideLayouts/slideLayout62.xml"/><Relationship Id="rId30" Type="http://schemas.openxmlformats.org/officeDocument/2006/relationships/slideLayout" Target="../slideLayouts/slideLayout61.xml"/><Relationship Id="rId11" Type="http://schemas.openxmlformats.org/officeDocument/2006/relationships/slideLayout" Target="../slideLayouts/slideLayout42.xml"/><Relationship Id="rId33" Type="http://schemas.openxmlformats.org/officeDocument/2006/relationships/slideLayout" Target="../slideLayouts/slideLayout64.xml"/><Relationship Id="rId10" Type="http://schemas.openxmlformats.org/officeDocument/2006/relationships/slideLayout" Target="../slideLayouts/slideLayout41.xml"/><Relationship Id="rId32" Type="http://schemas.openxmlformats.org/officeDocument/2006/relationships/slideLayout" Target="../slideLayouts/slideLayout63.xml"/><Relationship Id="rId13" Type="http://schemas.openxmlformats.org/officeDocument/2006/relationships/slideLayout" Target="../slideLayouts/slideLayout44.xml"/><Relationship Id="rId35" Type="http://schemas.openxmlformats.org/officeDocument/2006/relationships/slideLayout" Target="../slideLayouts/slideLayout66.xml"/><Relationship Id="rId12" Type="http://schemas.openxmlformats.org/officeDocument/2006/relationships/slideLayout" Target="../slideLayouts/slideLayout43.xml"/><Relationship Id="rId34" Type="http://schemas.openxmlformats.org/officeDocument/2006/relationships/slideLayout" Target="../slideLayouts/slideLayout65.xml"/><Relationship Id="rId15" Type="http://schemas.openxmlformats.org/officeDocument/2006/relationships/slideLayout" Target="../slideLayouts/slideLayout46.xml"/><Relationship Id="rId37" Type="http://schemas.openxmlformats.org/officeDocument/2006/relationships/slideLayout" Target="../slideLayouts/slideLayout68.xml"/><Relationship Id="rId14" Type="http://schemas.openxmlformats.org/officeDocument/2006/relationships/slideLayout" Target="../slideLayouts/slideLayout45.xml"/><Relationship Id="rId36" Type="http://schemas.openxmlformats.org/officeDocument/2006/relationships/slideLayout" Target="../slideLayouts/slideLayout67.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38" Type="http://schemas.openxmlformats.org/officeDocument/2006/relationships/theme" Target="../theme/theme4.xml"/><Relationship Id="rId19" Type="http://schemas.openxmlformats.org/officeDocument/2006/relationships/slideLayout" Target="../slideLayouts/slideLayout50.xml"/><Relationship Id="rId1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8.xml"/><Relationship Id="rId22" Type="http://schemas.openxmlformats.org/officeDocument/2006/relationships/slideLayout" Target="../slideLayouts/slideLayout90.xml"/><Relationship Id="rId21" Type="http://schemas.openxmlformats.org/officeDocument/2006/relationships/slideLayout" Target="../slideLayouts/slideLayout89.xml"/><Relationship Id="rId24" Type="http://schemas.openxmlformats.org/officeDocument/2006/relationships/slideLayout" Target="../slideLayouts/slideLayout92.xml"/><Relationship Id="rId23" Type="http://schemas.openxmlformats.org/officeDocument/2006/relationships/slideLayout" Target="../slideLayouts/slideLayout91.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9" Type="http://schemas.openxmlformats.org/officeDocument/2006/relationships/slideLayout" Target="../slideLayouts/slideLayout77.xml"/><Relationship Id="rId26" Type="http://schemas.openxmlformats.org/officeDocument/2006/relationships/slideLayout" Target="../slideLayouts/slideLayout94.xml"/><Relationship Id="rId25" Type="http://schemas.openxmlformats.org/officeDocument/2006/relationships/slideLayout" Target="../slideLayouts/slideLayout93.xml"/><Relationship Id="rId28" Type="http://schemas.openxmlformats.org/officeDocument/2006/relationships/slideLayout" Target="../slideLayouts/slideLayout96.xml"/><Relationship Id="rId27" Type="http://schemas.openxmlformats.org/officeDocument/2006/relationships/slideLayout" Target="../slideLayouts/slideLayout95.xml"/><Relationship Id="rId5" Type="http://schemas.openxmlformats.org/officeDocument/2006/relationships/slideLayout" Target="../slideLayouts/slideLayout73.xml"/><Relationship Id="rId6" Type="http://schemas.openxmlformats.org/officeDocument/2006/relationships/slideLayout" Target="../slideLayouts/slideLayout74.xml"/><Relationship Id="rId29" Type="http://schemas.openxmlformats.org/officeDocument/2006/relationships/slideLayout" Target="../slideLayouts/slideLayout97.xml"/><Relationship Id="rId7" Type="http://schemas.openxmlformats.org/officeDocument/2006/relationships/slideLayout" Target="../slideLayouts/slideLayout75.xml"/><Relationship Id="rId8" Type="http://schemas.openxmlformats.org/officeDocument/2006/relationships/slideLayout" Target="../slideLayouts/slideLayout76.xml"/><Relationship Id="rId31" Type="http://schemas.openxmlformats.org/officeDocument/2006/relationships/slideLayout" Target="../slideLayouts/slideLayout99.xml"/><Relationship Id="rId30" Type="http://schemas.openxmlformats.org/officeDocument/2006/relationships/slideLayout" Target="../slideLayouts/slideLayout98.xml"/><Relationship Id="rId11" Type="http://schemas.openxmlformats.org/officeDocument/2006/relationships/slideLayout" Target="../slideLayouts/slideLayout79.xml"/><Relationship Id="rId33" Type="http://schemas.openxmlformats.org/officeDocument/2006/relationships/slideLayout" Target="../slideLayouts/slideLayout101.xml"/><Relationship Id="rId10" Type="http://schemas.openxmlformats.org/officeDocument/2006/relationships/slideLayout" Target="../slideLayouts/slideLayout78.xml"/><Relationship Id="rId32" Type="http://schemas.openxmlformats.org/officeDocument/2006/relationships/slideLayout" Target="../slideLayouts/slideLayout100.xml"/><Relationship Id="rId13" Type="http://schemas.openxmlformats.org/officeDocument/2006/relationships/slideLayout" Target="../slideLayouts/slideLayout81.xml"/><Relationship Id="rId35" Type="http://schemas.openxmlformats.org/officeDocument/2006/relationships/slideLayout" Target="../slideLayouts/slideLayout103.xml"/><Relationship Id="rId12" Type="http://schemas.openxmlformats.org/officeDocument/2006/relationships/slideLayout" Target="../slideLayouts/slideLayout80.xml"/><Relationship Id="rId34" Type="http://schemas.openxmlformats.org/officeDocument/2006/relationships/slideLayout" Target="../slideLayouts/slideLayout102.xml"/><Relationship Id="rId15" Type="http://schemas.openxmlformats.org/officeDocument/2006/relationships/slideLayout" Target="../slideLayouts/slideLayout83.xml"/><Relationship Id="rId37" Type="http://schemas.openxmlformats.org/officeDocument/2006/relationships/slideLayout" Target="../slideLayouts/slideLayout105.xml"/><Relationship Id="rId14" Type="http://schemas.openxmlformats.org/officeDocument/2006/relationships/slideLayout" Target="../slideLayouts/slideLayout82.xml"/><Relationship Id="rId36" Type="http://schemas.openxmlformats.org/officeDocument/2006/relationships/slideLayout" Target="../slideLayouts/slideLayout104.xml"/><Relationship Id="rId17" Type="http://schemas.openxmlformats.org/officeDocument/2006/relationships/slideLayout" Target="../slideLayouts/slideLayout85.xml"/><Relationship Id="rId39" Type="http://schemas.openxmlformats.org/officeDocument/2006/relationships/theme" Target="../theme/theme2.xml"/><Relationship Id="rId16" Type="http://schemas.openxmlformats.org/officeDocument/2006/relationships/slideLayout" Target="../slideLayouts/slideLayout84.xml"/><Relationship Id="rId38" Type="http://schemas.openxmlformats.org/officeDocument/2006/relationships/slideLayout" Target="../slideLayouts/slideLayout106.xml"/><Relationship Id="rId19" Type="http://schemas.openxmlformats.org/officeDocument/2006/relationships/slideLayout" Target="../slideLayouts/slideLayout87.xml"/><Relationship Id="rId18"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3" name="Shape 73"/>
        <p:cNvGrpSpPr/>
        <p:nvPr/>
      </p:nvGrpSpPr>
      <p:grpSpPr>
        <a:xfrm>
          <a:off x="0" y="0"/>
          <a:ext cx="0" cy="0"/>
          <a:chOff x="0" y="0"/>
          <a:chExt cx="0" cy="0"/>
        </a:xfrm>
      </p:grpSpPr>
      <p:sp>
        <p:nvSpPr>
          <p:cNvPr id="74" name="Google Shape;74;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75" name="Google Shape;75;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76" name="Google Shape;76;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 name="Shape 186"/>
        <p:cNvGrpSpPr/>
        <p:nvPr/>
      </p:nvGrpSpPr>
      <p:grpSpPr>
        <a:xfrm>
          <a:off x="0" y="0"/>
          <a:ext cx="0" cy="0"/>
          <a:chOff x="0" y="0"/>
          <a:chExt cx="0" cy="0"/>
        </a:xfrm>
      </p:grpSpPr>
      <p:sp>
        <p:nvSpPr>
          <p:cNvPr id="187" name="Google Shape;187;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188" name="Google Shape;188;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89" name="Google Shape;189;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xml"/><Relationship Id="rId3" Type="http://schemas.openxmlformats.org/officeDocument/2006/relationships/image" Target="../media/image58.png"/><Relationship Id="rId4" Type="http://schemas.openxmlformats.org/officeDocument/2006/relationships/image" Target="../media/image86.jpg"/><Relationship Id="rId5" Type="http://schemas.openxmlformats.org/officeDocument/2006/relationships/image" Target="../media/image5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 Id="rId3" Type="http://schemas.openxmlformats.org/officeDocument/2006/relationships/image" Target="../media/image7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1.xml"/><Relationship Id="rId3" Type="http://schemas.openxmlformats.org/officeDocument/2006/relationships/image" Target="../media/image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xml"/><Relationship Id="rId3" Type="http://schemas.openxmlformats.org/officeDocument/2006/relationships/image" Target="../media/image7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xml"/><Relationship Id="rId3" Type="http://schemas.openxmlformats.org/officeDocument/2006/relationships/image" Target="../media/image7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6.xml"/><Relationship Id="rId3" Type="http://schemas.openxmlformats.org/officeDocument/2006/relationships/image" Target="../media/image9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7.xml"/><Relationship Id="rId3" Type="http://schemas.openxmlformats.org/officeDocument/2006/relationships/image" Target="../media/image7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8.xml"/><Relationship Id="rId3" Type="http://schemas.openxmlformats.org/officeDocument/2006/relationships/image" Target="../media/image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0.xml"/><Relationship Id="rId3" Type="http://schemas.openxmlformats.org/officeDocument/2006/relationships/image" Target="../media/image7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21.xml"/><Relationship Id="rId3" Type="http://schemas.openxmlformats.org/officeDocument/2006/relationships/image" Target="../media/image9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22.xml"/><Relationship Id="rId3" Type="http://schemas.openxmlformats.org/officeDocument/2006/relationships/image" Target="../media/image9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4.xml"/><Relationship Id="rId3" Type="http://schemas.openxmlformats.org/officeDocument/2006/relationships/image" Target="../media/image8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25.xml"/><Relationship Id="rId3" Type="http://schemas.openxmlformats.org/officeDocument/2006/relationships/image" Target="../media/image9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7.xml"/><Relationship Id="rId3" Type="http://schemas.openxmlformats.org/officeDocument/2006/relationships/image" Target="../media/image8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8.xml"/><Relationship Id="rId3" Type="http://schemas.openxmlformats.org/officeDocument/2006/relationships/image" Target="../media/image8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0.xml"/><Relationship Id="rId3" Type="http://schemas.openxmlformats.org/officeDocument/2006/relationships/image" Target="../media/image9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31.xml"/><Relationship Id="rId3" Type="http://schemas.openxmlformats.org/officeDocument/2006/relationships/image" Target="../media/image9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3.xml"/><Relationship Id="rId3" Type="http://schemas.openxmlformats.org/officeDocument/2006/relationships/image" Target="../media/image9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4.xml"/><Relationship Id="rId3" Type="http://schemas.openxmlformats.org/officeDocument/2006/relationships/hyperlink" Target="https://jamesclear.com/atomic-habit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35.xml"/><Relationship Id="rId3" Type="http://schemas.openxmlformats.org/officeDocument/2006/relationships/image" Target="../media/image9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 Id="rId3" Type="http://schemas.openxmlformats.org/officeDocument/2006/relationships/image" Target="../media/image9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37.xml"/><Relationship Id="rId3" Type="http://schemas.openxmlformats.org/officeDocument/2006/relationships/image" Target="../media/image9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38.xml"/><Relationship Id="rId3" Type="http://schemas.openxmlformats.org/officeDocument/2006/relationships/image" Target="../media/image9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39.xml"/><Relationship Id="rId3" Type="http://schemas.openxmlformats.org/officeDocument/2006/relationships/hyperlink" Target="https://twitter.com/exojason" TargetMode="External"/><Relationship Id="rId4" Type="http://schemas.openxmlformats.org/officeDocument/2006/relationships/hyperlink" Target="https://github.com/readme/guides/public-documentation" TargetMode="External"/><Relationship Id="rId9" Type="http://schemas.openxmlformats.org/officeDocument/2006/relationships/hyperlink" Target="https://www.linkedin.com/pulse/prot%C3%A9g%C3%A9-effect-why-teaching-someone-else-best-way-learn-simmons/" TargetMode="External"/><Relationship Id="rId5" Type="http://schemas.openxmlformats.org/officeDocument/2006/relationships/hyperlink" Target="https://www.swyx.io/create-luck" TargetMode="External"/><Relationship Id="rId6" Type="http://schemas.openxmlformats.org/officeDocument/2006/relationships/hyperlink" Target="https://github.com/readme/guides/publishing-your-work" TargetMode="External"/><Relationship Id="rId7" Type="http://schemas.openxmlformats.org/officeDocument/2006/relationships/hyperlink" Target="https://modelthinkers.com/mental-model/surface-area-of-luck" TargetMode="External"/><Relationship Id="rId8" Type="http://schemas.openxmlformats.org/officeDocument/2006/relationships/hyperlink" Target="https://www.skmurphy.com/blog/2019/04/03/increase-your-luck-surface-area-to-get-more-customers/" TargetMode="External"/><Relationship Id="rId11" Type="http://schemas.openxmlformats.org/officeDocument/2006/relationships/hyperlink" Target="https://www.codusoperandi.com/posts/increasing-your-luck-surface-area" TargetMode="External"/><Relationship Id="rId10" Type="http://schemas.openxmlformats.org/officeDocument/2006/relationships/hyperlink" Target="https://www.growthengineering.co.uk/protege-effec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xml"/><Relationship Id="rId3" Type="http://schemas.openxmlformats.org/officeDocument/2006/relationships/image" Target="../media/image63.png"/><Relationship Id="rId4" Type="http://schemas.openxmlformats.org/officeDocument/2006/relationships/image" Target="../media/image6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0.xml"/><Relationship Id="rId3" Type="http://schemas.openxmlformats.org/officeDocument/2006/relationships/image" Target="../media/image102.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1.xml"/><Relationship Id="rId3" Type="http://schemas.openxmlformats.org/officeDocument/2006/relationships/image" Target="../media/image9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xml"/><Relationship Id="rId3"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 Id="rId3" Type="http://schemas.openxmlformats.org/officeDocument/2006/relationships/image" Target="../media/image7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98.png"/><Relationship Id="rId4" Type="http://schemas.openxmlformats.org/officeDocument/2006/relationships/image" Target="../media/image73.jpg"/><Relationship Id="rId5" Type="http://schemas.openxmlformats.org/officeDocument/2006/relationships/image" Target="../media/image67.png"/><Relationship Id="rId6"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image" Target="../media/image70.png"/><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 Id="rId3"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110"/>
          <p:cNvPicPr preferRelativeResize="0"/>
          <p:nvPr/>
        </p:nvPicPr>
        <p:blipFill>
          <a:blip r:embed="rId3">
            <a:alphaModFix/>
          </a:blip>
          <a:stretch>
            <a:fillRect/>
          </a:stretch>
        </p:blipFill>
        <p:spPr>
          <a:xfrm>
            <a:off x="8345121" y="360798"/>
            <a:ext cx="412409" cy="546559"/>
          </a:xfrm>
          <a:prstGeom prst="rect">
            <a:avLst/>
          </a:prstGeom>
          <a:noFill/>
          <a:ln>
            <a:noFill/>
          </a:ln>
        </p:spPr>
      </p:pic>
      <p:sp>
        <p:nvSpPr>
          <p:cNvPr id="307" name="Google Shape;307;p110"/>
          <p:cNvSpPr txBox="1"/>
          <p:nvPr/>
        </p:nvSpPr>
        <p:spPr>
          <a:xfrm>
            <a:off x="1004700" y="1219730"/>
            <a:ext cx="6432900" cy="15456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b="1" lang="en" sz="4000">
                <a:solidFill>
                  <a:schemeClr val="dk1"/>
                </a:solidFill>
                <a:latin typeface="Google Sans"/>
                <a:ea typeface="Google Sans"/>
                <a:cs typeface="Google Sans"/>
                <a:sym typeface="Google Sans"/>
              </a:rPr>
              <a:t>Talk-driven development </a:t>
            </a:r>
            <a:endParaRPr b="1" sz="4000">
              <a:solidFill>
                <a:schemeClr val="dk1"/>
              </a:solidFill>
              <a:latin typeface="Google Sans"/>
              <a:ea typeface="Google Sans"/>
              <a:cs typeface="Google Sans"/>
              <a:sym typeface="Google Sans"/>
            </a:endParaRPr>
          </a:p>
          <a:p>
            <a:pPr indent="0" lvl="0" marL="0" rtl="0" algn="l">
              <a:lnSpc>
                <a:spcPct val="85000"/>
              </a:lnSpc>
              <a:spcBef>
                <a:spcPts val="0"/>
              </a:spcBef>
              <a:spcAft>
                <a:spcPts val="0"/>
              </a:spcAft>
              <a:buClr>
                <a:schemeClr val="dk1"/>
              </a:buClr>
              <a:buSzPts val="1100"/>
              <a:buFont typeface="Arial"/>
              <a:buNone/>
            </a:pPr>
            <a:r>
              <a:t/>
            </a:r>
            <a:endParaRPr b="1" sz="3000">
              <a:solidFill>
                <a:schemeClr val="dk1"/>
              </a:solidFill>
              <a:latin typeface="Google Sans"/>
              <a:ea typeface="Google Sans"/>
              <a:cs typeface="Google Sans"/>
              <a:sym typeface="Google Sans"/>
            </a:endParaRPr>
          </a:p>
          <a:p>
            <a:pPr indent="0" lvl="0" marL="0" rtl="0" algn="l">
              <a:lnSpc>
                <a:spcPct val="85000"/>
              </a:lnSpc>
              <a:spcBef>
                <a:spcPts val="0"/>
              </a:spcBef>
              <a:spcAft>
                <a:spcPts val="0"/>
              </a:spcAft>
              <a:buClr>
                <a:schemeClr val="dk1"/>
              </a:buClr>
              <a:buSzPts val="1100"/>
              <a:buFont typeface="Arial"/>
              <a:buNone/>
            </a:pPr>
            <a:r>
              <a:rPr b="1" lang="en" sz="3000">
                <a:solidFill>
                  <a:schemeClr val="dk1"/>
                </a:solidFill>
                <a:latin typeface="Google Sans"/>
                <a:ea typeface="Google Sans"/>
                <a:cs typeface="Google Sans"/>
                <a:sym typeface="Google Sans"/>
              </a:rPr>
              <a:t>Teaching can be a superpower in software engineering</a:t>
            </a:r>
            <a:endParaRPr b="1" sz="6000">
              <a:solidFill>
                <a:schemeClr val="dk1"/>
              </a:solidFill>
              <a:latin typeface="Google Sans"/>
              <a:ea typeface="Google Sans"/>
              <a:cs typeface="Google Sans"/>
              <a:sym typeface="Google Sans"/>
            </a:endParaRPr>
          </a:p>
        </p:txBody>
      </p:sp>
      <p:pic>
        <p:nvPicPr>
          <p:cNvPr id="308" name="Google Shape;308;p110"/>
          <p:cNvPicPr preferRelativeResize="0"/>
          <p:nvPr/>
        </p:nvPicPr>
        <p:blipFill rotWithShape="1">
          <a:blip r:embed="rId4">
            <a:alphaModFix/>
          </a:blip>
          <a:srcRect b="12422" l="0" r="0" t="12429"/>
          <a:stretch/>
        </p:blipFill>
        <p:spPr>
          <a:xfrm>
            <a:off x="982350" y="3071925"/>
            <a:ext cx="914400" cy="914400"/>
          </a:xfrm>
          <a:prstGeom prst="ellipse">
            <a:avLst/>
          </a:prstGeom>
          <a:noFill/>
          <a:ln>
            <a:noFill/>
          </a:ln>
        </p:spPr>
      </p:pic>
      <p:sp>
        <p:nvSpPr>
          <p:cNvPr id="309" name="Google Shape;309;p110"/>
          <p:cNvSpPr txBox="1"/>
          <p:nvPr/>
        </p:nvSpPr>
        <p:spPr>
          <a:xfrm>
            <a:off x="2102175" y="3247425"/>
            <a:ext cx="38829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Google Sans Medium"/>
                <a:ea typeface="Google Sans Medium"/>
                <a:cs typeface="Google Sans Medium"/>
                <a:sym typeface="Google Sans Medium"/>
              </a:rPr>
              <a:t>Vaishnavi V</a:t>
            </a:r>
            <a:endParaRPr sz="2000">
              <a:latin typeface="Google Sans Medium"/>
              <a:ea typeface="Google Sans Medium"/>
              <a:cs typeface="Google Sans Medium"/>
              <a:sym typeface="Google Sans Medium"/>
            </a:endParaRPr>
          </a:p>
          <a:p>
            <a:pPr indent="0" lvl="0" marL="0" rtl="0" algn="l">
              <a:spcBef>
                <a:spcPts val="0"/>
              </a:spcBef>
              <a:spcAft>
                <a:spcPts val="0"/>
              </a:spcAft>
              <a:buNone/>
            </a:pPr>
            <a:r>
              <a:rPr lang="en" sz="1700">
                <a:latin typeface="Google Sans Text"/>
                <a:ea typeface="Google Sans Text"/>
                <a:cs typeface="Google Sans Text"/>
                <a:sym typeface="Google Sans Text"/>
              </a:rPr>
              <a:t>Software Engineer | Code Wrangler</a:t>
            </a:r>
            <a:endParaRPr sz="1700">
              <a:latin typeface="Google Sans Text"/>
              <a:ea typeface="Google Sans Text"/>
              <a:cs typeface="Google Sans Text"/>
              <a:sym typeface="Google Sans Text"/>
            </a:endParaRPr>
          </a:p>
          <a:p>
            <a:pPr indent="0" lvl="0" marL="0" rtl="0" algn="l">
              <a:spcBef>
                <a:spcPts val="0"/>
              </a:spcBef>
              <a:spcAft>
                <a:spcPts val="0"/>
              </a:spcAft>
              <a:buNone/>
            </a:pPr>
            <a:r>
              <a:t/>
            </a:r>
            <a:endParaRPr sz="1600">
              <a:latin typeface="Google Sans Text"/>
              <a:ea typeface="Google Sans Text"/>
              <a:cs typeface="Google Sans Text"/>
              <a:sym typeface="Google Sans Text"/>
            </a:endParaRPr>
          </a:p>
        </p:txBody>
      </p:sp>
      <p:pic>
        <p:nvPicPr>
          <p:cNvPr id="310" name="Google Shape;310;p110"/>
          <p:cNvPicPr preferRelativeResize="0"/>
          <p:nvPr/>
        </p:nvPicPr>
        <p:blipFill>
          <a:blip r:embed="rId5">
            <a:alphaModFix/>
          </a:blip>
          <a:stretch>
            <a:fillRect/>
          </a:stretch>
        </p:blipFill>
        <p:spPr>
          <a:xfrm>
            <a:off x="7060148" y="3746050"/>
            <a:ext cx="1697387" cy="923399"/>
          </a:xfrm>
          <a:prstGeom prst="rect">
            <a:avLst/>
          </a:prstGeom>
          <a:noFill/>
          <a:ln>
            <a:noFill/>
          </a:ln>
          <a:effectLst>
            <a:outerShdw blurRad="57150" rotWithShape="0" algn="bl">
              <a:srgbClr val="000000">
                <a:alpha val="2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119"/>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rotWithShape="0" algn="bl">
              <a:srgbClr val="000000">
                <a:alpha val="20000"/>
              </a:srgbClr>
            </a:outerShdw>
          </a:effectLst>
        </p:spPr>
      </p:pic>
      <p:sp>
        <p:nvSpPr>
          <p:cNvPr id="371" name="Google Shape;371;p119"/>
          <p:cNvSpPr txBox="1"/>
          <p:nvPr>
            <p:ph idx="4294967295" type="body"/>
          </p:nvPr>
        </p:nvSpPr>
        <p:spPr>
          <a:xfrm>
            <a:off x="944300" y="1638750"/>
            <a:ext cx="7211100" cy="18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chemeClr val="dk1"/>
                </a:solidFill>
                <a:latin typeface="Google Sans"/>
                <a:ea typeface="Google Sans"/>
                <a:cs typeface="Google Sans"/>
                <a:sym typeface="Google Sans"/>
              </a:rPr>
              <a:t>“</a:t>
            </a:r>
            <a:r>
              <a:rPr b="1" lang="en" sz="2900">
                <a:solidFill>
                  <a:schemeClr val="dk1"/>
                </a:solidFill>
                <a:latin typeface="Google Sans"/>
                <a:ea typeface="Google Sans"/>
                <a:cs typeface="Google Sans"/>
                <a:sym typeface="Google Sans"/>
              </a:rPr>
              <a:t>Best times to start teaching      something is shortly after learning it”</a:t>
            </a:r>
            <a:endParaRPr b="1" sz="2900">
              <a:solidFill>
                <a:schemeClr val="dk1"/>
              </a:solidFill>
              <a:latin typeface="Google Sans"/>
              <a:ea typeface="Google Sans"/>
              <a:cs typeface="Google Sans"/>
              <a:sym typeface="Google Sans"/>
            </a:endParaRPr>
          </a:p>
          <a:p>
            <a:pPr indent="0" lvl="0" marL="0" rtl="0" algn="l">
              <a:spcBef>
                <a:spcPts val="1200"/>
              </a:spcBef>
              <a:spcAft>
                <a:spcPts val="0"/>
              </a:spcAft>
              <a:buNone/>
            </a:pPr>
            <a:r>
              <a:t/>
            </a:r>
            <a:endParaRPr b="1" sz="2900">
              <a:solidFill>
                <a:schemeClr val="dk1"/>
              </a:solidFill>
              <a:latin typeface="Google Sans"/>
              <a:ea typeface="Google Sans"/>
              <a:cs typeface="Google Sans"/>
              <a:sym typeface="Google Sans"/>
            </a:endParaRPr>
          </a:p>
          <a:p>
            <a:pPr indent="0" lvl="0" marL="0" rtl="0" algn="l">
              <a:spcBef>
                <a:spcPts val="1200"/>
              </a:spcBef>
              <a:spcAft>
                <a:spcPts val="1200"/>
              </a:spcAft>
              <a:buNone/>
            </a:pPr>
            <a:r>
              <a:t/>
            </a:r>
            <a:endParaRPr b="1" sz="2900">
              <a:solidFill>
                <a:schemeClr val="dk1"/>
              </a:solidFill>
              <a:latin typeface="Google Sans"/>
              <a:ea typeface="Google Sans"/>
              <a:cs typeface="Google Sans"/>
              <a:sym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pic>
        <p:nvPicPr>
          <p:cNvPr id="376" name="Google Shape;376;p120"/>
          <p:cNvPicPr preferRelativeResize="0"/>
          <p:nvPr/>
        </p:nvPicPr>
        <p:blipFill>
          <a:blip r:embed="rId3">
            <a:alphaModFix/>
          </a:blip>
          <a:stretch>
            <a:fillRect/>
          </a:stretch>
        </p:blipFill>
        <p:spPr>
          <a:xfrm>
            <a:off x="164400" y="76200"/>
            <a:ext cx="8599575" cy="4991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21"/>
          <p:cNvSpPr txBox="1"/>
          <p:nvPr>
            <p:ph idx="4294967295" type="title"/>
          </p:nvPr>
        </p:nvSpPr>
        <p:spPr>
          <a:xfrm>
            <a:off x="637850" y="136675"/>
            <a:ext cx="8506200" cy="69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Cascading Mentorship Model </a:t>
            </a:r>
            <a:endParaRPr b="1"/>
          </a:p>
        </p:txBody>
      </p:sp>
      <p:sp>
        <p:nvSpPr>
          <p:cNvPr id="382" name="Google Shape;382;p121"/>
          <p:cNvSpPr txBox="1"/>
          <p:nvPr>
            <p:ph idx="4294967295" type="body"/>
          </p:nvPr>
        </p:nvSpPr>
        <p:spPr>
          <a:xfrm>
            <a:off x="214650" y="975950"/>
            <a:ext cx="8876100" cy="3860400"/>
          </a:xfrm>
          <a:prstGeom prst="rect">
            <a:avLst/>
          </a:prstGeom>
        </p:spPr>
        <p:txBody>
          <a:bodyPr anchorCtr="0" anchor="t" bIns="91425" lIns="91425" spcFirstLastPara="1" rIns="91425" wrap="square" tIns="91425">
            <a:normAutofit/>
          </a:bodyPr>
          <a:lstStyle/>
          <a:p>
            <a:pPr indent="-390525" lvl="0" marL="457200" rtl="0" algn="l">
              <a:spcBef>
                <a:spcPts val="0"/>
              </a:spcBef>
              <a:spcAft>
                <a:spcPts val="0"/>
              </a:spcAft>
              <a:buSzPts val="2550"/>
              <a:buFont typeface="Google Sans"/>
              <a:buChar char="●"/>
            </a:pPr>
            <a:r>
              <a:rPr lang="en" sz="2550">
                <a:latin typeface="Google Sans"/>
                <a:ea typeface="Google Sans"/>
                <a:cs typeface="Google Sans"/>
                <a:sym typeface="Google Sans"/>
              </a:rPr>
              <a:t>Another form of teaching that utilizes the benefits of the protégé effect, while adding new benefits.</a:t>
            </a:r>
            <a:endParaRPr sz="2550">
              <a:latin typeface="Google Sans"/>
              <a:ea typeface="Google Sans"/>
              <a:cs typeface="Google Sans"/>
              <a:sym typeface="Google Sans"/>
            </a:endParaRPr>
          </a:p>
          <a:p>
            <a:pPr indent="0" lvl="0" marL="914400" rtl="0" algn="l">
              <a:spcBef>
                <a:spcPts val="1200"/>
              </a:spcBef>
              <a:spcAft>
                <a:spcPts val="0"/>
              </a:spcAft>
              <a:buNone/>
            </a:pPr>
            <a:r>
              <a:t/>
            </a:r>
            <a:endParaRPr sz="2550">
              <a:latin typeface="Google Sans"/>
              <a:ea typeface="Google Sans"/>
              <a:cs typeface="Google Sans"/>
              <a:sym typeface="Google Sans"/>
            </a:endParaRPr>
          </a:p>
          <a:p>
            <a:pPr indent="-390525" lvl="0" marL="457200" rtl="0" algn="l">
              <a:spcBef>
                <a:spcPts val="1200"/>
              </a:spcBef>
              <a:spcAft>
                <a:spcPts val="0"/>
              </a:spcAft>
              <a:buSzPts val="2550"/>
              <a:buFont typeface="Google Sans"/>
              <a:buChar char="●"/>
            </a:pPr>
            <a:r>
              <a:rPr lang="en" sz="2550">
                <a:latin typeface="Google Sans"/>
                <a:ea typeface="Google Sans"/>
                <a:cs typeface="Google Sans"/>
                <a:sym typeface="Google Sans"/>
              </a:rPr>
              <a:t>Each student is providing mentorship to someone less experienced than them, and same goes for that person, and so on and so forth</a:t>
            </a:r>
            <a:endParaRPr sz="3250">
              <a:latin typeface="Google Sans Medium"/>
              <a:ea typeface="Google Sans Medium"/>
              <a:cs typeface="Google Sans Medium"/>
              <a:sym typeface="Google Sans Medium"/>
            </a:endParaRPr>
          </a:p>
          <a:p>
            <a:pPr indent="0" lvl="0" marL="457200" rtl="0" algn="l">
              <a:spcBef>
                <a:spcPts val="1200"/>
              </a:spcBef>
              <a:spcAft>
                <a:spcPts val="1200"/>
              </a:spcAft>
              <a:buNone/>
            </a:pPr>
            <a:r>
              <a:t/>
            </a:r>
            <a:endParaRPr>
              <a:latin typeface="Google Sans Medium"/>
              <a:ea typeface="Google Sans Medium"/>
              <a:cs typeface="Google Sans Medium"/>
              <a:sym typeface="Google Sans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22"/>
          <p:cNvSpPr txBox="1"/>
          <p:nvPr/>
        </p:nvSpPr>
        <p:spPr>
          <a:xfrm>
            <a:off x="170550" y="169300"/>
            <a:ext cx="8802900" cy="45651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0"/>
              </a:spcAft>
              <a:buNone/>
            </a:pPr>
            <a:r>
              <a:t/>
            </a:r>
            <a:endParaRPr sz="3250">
              <a:solidFill>
                <a:schemeClr val="dk2"/>
              </a:solidFill>
              <a:latin typeface="Google Sans Medium"/>
              <a:ea typeface="Google Sans Medium"/>
              <a:cs typeface="Google Sans Medium"/>
              <a:sym typeface="Google Sans Medium"/>
            </a:endParaRPr>
          </a:p>
          <a:p>
            <a:pPr indent="-381000" lvl="0" marL="457200" rtl="0" algn="l">
              <a:lnSpc>
                <a:spcPct val="115000"/>
              </a:lnSpc>
              <a:spcBef>
                <a:spcPts val="1200"/>
              </a:spcBef>
              <a:spcAft>
                <a:spcPts val="0"/>
              </a:spcAft>
              <a:buClr>
                <a:schemeClr val="dk2"/>
              </a:buClr>
              <a:buSzPts val="2400"/>
              <a:buFont typeface="Google Sans"/>
              <a:buChar char="●"/>
            </a:pPr>
            <a:r>
              <a:rPr lang="en" sz="2400">
                <a:solidFill>
                  <a:schemeClr val="dk2"/>
                </a:solidFill>
                <a:latin typeface="Google Sans"/>
                <a:ea typeface="Google Sans"/>
                <a:cs typeface="Google Sans"/>
                <a:sym typeface="Google Sans"/>
              </a:rPr>
              <a:t>Everyone – even the most junior person – is involved in an active, peer-led exercise that empowers people on every level of experience to understand their own area of practice more deeply. </a:t>
            </a:r>
            <a:endParaRPr sz="2400">
              <a:solidFill>
                <a:schemeClr val="dk2"/>
              </a:solidFill>
              <a:latin typeface="Google Sans"/>
              <a:ea typeface="Google Sans"/>
              <a:cs typeface="Google Sans"/>
              <a:sym typeface="Google Sans"/>
            </a:endParaRPr>
          </a:p>
          <a:p>
            <a:pPr indent="0" lvl="0" marL="914400" rtl="0" algn="l">
              <a:lnSpc>
                <a:spcPct val="115000"/>
              </a:lnSpc>
              <a:spcBef>
                <a:spcPts val="1200"/>
              </a:spcBef>
              <a:spcAft>
                <a:spcPts val="0"/>
              </a:spcAft>
              <a:buNone/>
            </a:pPr>
            <a:r>
              <a:t/>
            </a:r>
            <a:endParaRPr sz="2400">
              <a:solidFill>
                <a:schemeClr val="dk2"/>
              </a:solidFill>
              <a:latin typeface="Google Sans"/>
              <a:ea typeface="Google Sans"/>
              <a:cs typeface="Google Sans"/>
              <a:sym typeface="Google Sans"/>
            </a:endParaRPr>
          </a:p>
          <a:p>
            <a:pPr indent="-381000" lvl="0" marL="457200" rtl="0" algn="l">
              <a:lnSpc>
                <a:spcPct val="115000"/>
              </a:lnSpc>
              <a:spcBef>
                <a:spcPts val="1200"/>
              </a:spcBef>
              <a:spcAft>
                <a:spcPts val="0"/>
              </a:spcAft>
              <a:buClr>
                <a:schemeClr val="dk2"/>
              </a:buClr>
              <a:buSzPts val="2400"/>
              <a:buFont typeface="Google Sans"/>
              <a:buChar char="●"/>
            </a:pPr>
            <a:r>
              <a:rPr lang="en" sz="2400">
                <a:solidFill>
                  <a:schemeClr val="dk2"/>
                </a:solidFill>
                <a:latin typeface="Google Sans"/>
                <a:ea typeface="Google Sans"/>
                <a:cs typeface="Google Sans"/>
                <a:sym typeface="Google Sans"/>
              </a:rPr>
              <a:t>They are also encouraged to practice their coaching skills, while also analyzing the coaching they receive in order to improve their own skills. </a:t>
            </a:r>
            <a:endParaRPr sz="2400">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1" name="Shape 391"/>
        <p:cNvGrpSpPr/>
        <p:nvPr/>
      </p:nvGrpSpPr>
      <p:grpSpPr>
        <a:xfrm>
          <a:off x="0" y="0"/>
          <a:ext cx="0" cy="0"/>
          <a:chOff x="0" y="0"/>
          <a:chExt cx="0" cy="0"/>
        </a:xfrm>
      </p:grpSpPr>
      <p:pic>
        <p:nvPicPr>
          <p:cNvPr id="392" name="Google Shape;392;p123"/>
          <p:cNvPicPr preferRelativeResize="0"/>
          <p:nvPr/>
        </p:nvPicPr>
        <p:blipFill>
          <a:blip r:embed="rId3">
            <a:alphaModFix/>
          </a:blip>
          <a:stretch>
            <a:fillRect/>
          </a:stretch>
        </p:blipFill>
        <p:spPr>
          <a:xfrm>
            <a:off x="1129425" y="0"/>
            <a:ext cx="7441475" cy="4838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6" name="Shape 396"/>
        <p:cNvGrpSpPr/>
        <p:nvPr/>
      </p:nvGrpSpPr>
      <p:grpSpPr>
        <a:xfrm>
          <a:off x="0" y="0"/>
          <a:ext cx="0" cy="0"/>
          <a:chOff x="0" y="0"/>
          <a:chExt cx="0" cy="0"/>
        </a:xfrm>
      </p:grpSpPr>
      <p:pic>
        <p:nvPicPr>
          <p:cNvPr id="397" name="Google Shape;397;p124"/>
          <p:cNvPicPr preferRelativeResize="0"/>
          <p:nvPr/>
        </p:nvPicPr>
        <p:blipFill>
          <a:blip r:embed="rId3">
            <a:alphaModFix/>
          </a:blip>
          <a:stretch>
            <a:fillRect/>
          </a:stretch>
        </p:blipFill>
        <p:spPr>
          <a:xfrm>
            <a:off x="2046725" y="65000"/>
            <a:ext cx="4798040" cy="4838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125"/>
          <p:cNvSpPr txBox="1"/>
          <p:nvPr>
            <p:ph idx="4294967295" type="title"/>
          </p:nvPr>
        </p:nvSpPr>
        <p:spPr>
          <a:xfrm>
            <a:off x="601875" y="555600"/>
            <a:ext cx="4028100" cy="75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SODOTO </a:t>
            </a:r>
            <a:endParaRPr b="1"/>
          </a:p>
        </p:txBody>
      </p:sp>
      <p:sp>
        <p:nvSpPr>
          <p:cNvPr id="403" name="Google Shape;403;p125"/>
          <p:cNvSpPr txBox="1"/>
          <p:nvPr>
            <p:ph idx="4294967295" type="body"/>
          </p:nvPr>
        </p:nvSpPr>
        <p:spPr>
          <a:xfrm>
            <a:off x="98325" y="1227725"/>
            <a:ext cx="8968200" cy="3915900"/>
          </a:xfrm>
          <a:prstGeom prst="rect">
            <a:avLst/>
          </a:prstGeom>
        </p:spPr>
        <p:txBody>
          <a:bodyPr anchorCtr="0" anchor="t" bIns="91425" lIns="91425" spcFirstLastPara="1" rIns="91425" wrap="square" tIns="91425">
            <a:normAutofit fontScale="55000"/>
          </a:bodyPr>
          <a:lstStyle/>
          <a:p>
            <a:pPr indent="0" lvl="0" marL="457200" rtl="0" algn="l">
              <a:spcBef>
                <a:spcPts val="0"/>
              </a:spcBef>
              <a:spcAft>
                <a:spcPts val="0"/>
              </a:spcAft>
              <a:buClr>
                <a:schemeClr val="dk1"/>
              </a:buClr>
              <a:buSzPct val="61111"/>
              <a:buFont typeface="Arial"/>
              <a:buNone/>
            </a:pPr>
            <a:r>
              <a:t/>
            </a:r>
            <a:endParaRPr b="1">
              <a:latin typeface="Google Sans"/>
              <a:ea typeface="Google Sans"/>
              <a:cs typeface="Google Sans"/>
              <a:sym typeface="Google Sans"/>
            </a:endParaRPr>
          </a:p>
          <a:p>
            <a:pPr indent="457200" lvl="0" marL="0" rtl="0" algn="l">
              <a:spcBef>
                <a:spcPts val="1200"/>
              </a:spcBef>
              <a:spcAft>
                <a:spcPts val="0"/>
              </a:spcAft>
              <a:buClr>
                <a:schemeClr val="dk1"/>
              </a:buClr>
              <a:buSzPct val="25882"/>
              <a:buFont typeface="Arial"/>
              <a:buNone/>
            </a:pPr>
            <a:r>
              <a:rPr b="1" lang="en" sz="4250">
                <a:latin typeface="Google Sans"/>
                <a:ea typeface="Google Sans"/>
                <a:cs typeface="Google Sans"/>
                <a:sym typeface="Google Sans"/>
              </a:rPr>
              <a:t>See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See a procedure and observe how it’s done</a:t>
            </a:r>
            <a:r>
              <a:rPr lang="en" sz="4250">
                <a:latin typeface="Google Sans Medium"/>
                <a:ea typeface="Google Sans Medium"/>
                <a:cs typeface="Google Sans Medium"/>
                <a:sym typeface="Google Sans Medium"/>
              </a:rPr>
              <a:t>.</a:t>
            </a:r>
            <a:endParaRPr sz="4250">
              <a:latin typeface="Google Sans Medium"/>
              <a:ea typeface="Google Sans Medium"/>
              <a:cs typeface="Google Sans Medium"/>
              <a:sym typeface="Google Sans Medium"/>
            </a:endParaRPr>
          </a:p>
          <a:p>
            <a:pPr indent="0" lvl="0" marL="457200" rtl="0" algn="l">
              <a:spcBef>
                <a:spcPts val="1200"/>
              </a:spcBef>
              <a:spcAft>
                <a:spcPts val="0"/>
              </a:spcAft>
              <a:buClr>
                <a:schemeClr val="dk1"/>
              </a:buClr>
              <a:buSzPct val="25882"/>
              <a:buFont typeface="Arial"/>
              <a:buNone/>
            </a:pPr>
            <a:r>
              <a:rPr b="1" lang="en" sz="4250">
                <a:latin typeface="Google Sans"/>
                <a:ea typeface="Google Sans"/>
                <a:cs typeface="Google Sans"/>
                <a:sym typeface="Google Sans"/>
              </a:rPr>
              <a:t>Do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Do the procedure and practice it.</a:t>
            </a:r>
            <a:endParaRPr sz="4250">
              <a:latin typeface="Google Sans"/>
              <a:ea typeface="Google Sans"/>
              <a:cs typeface="Google Sans"/>
              <a:sym typeface="Google Sans"/>
            </a:endParaRPr>
          </a:p>
          <a:p>
            <a:pPr indent="0" lvl="0" marL="457200" rtl="0" algn="l">
              <a:spcBef>
                <a:spcPts val="1200"/>
              </a:spcBef>
              <a:spcAft>
                <a:spcPts val="0"/>
              </a:spcAft>
              <a:buClr>
                <a:schemeClr val="dk1"/>
              </a:buClr>
              <a:buSzPct val="25882"/>
              <a:buFont typeface="Arial"/>
              <a:buNone/>
            </a:pPr>
            <a:r>
              <a:rPr b="1" lang="en" sz="4250">
                <a:latin typeface="Google Sans"/>
                <a:ea typeface="Google Sans"/>
                <a:cs typeface="Google Sans"/>
                <a:sym typeface="Google Sans"/>
              </a:rPr>
              <a:t>Teach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Teach someone else how to do the procedure.</a:t>
            </a:r>
            <a:endParaRPr sz="4250">
              <a:latin typeface="Google Sans"/>
              <a:ea typeface="Google Sans"/>
              <a:cs typeface="Google Sans"/>
              <a:sym typeface="Google Sans"/>
            </a:endParaRPr>
          </a:p>
          <a:p>
            <a:pPr indent="0" lvl="0" marL="457200" rtl="0" algn="l">
              <a:spcBef>
                <a:spcPts val="1200"/>
              </a:spcBef>
              <a:spcAft>
                <a:spcPts val="0"/>
              </a:spcAft>
              <a:buClr>
                <a:schemeClr val="dk1"/>
              </a:buClr>
              <a:buSzPct val="25882"/>
              <a:buFont typeface="Arial"/>
              <a:buNone/>
            </a:pPr>
            <a:r>
              <a:t/>
            </a:r>
            <a:endParaRPr sz="4250">
              <a:latin typeface="Google Sans Medium"/>
              <a:ea typeface="Google Sans Medium"/>
              <a:cs typeface="Google Sans Medium"/>
              <a:sym typeface="Google Sans Medium"/>
            </a:endParaRPr>
          </a:p>
          <a:p>
            <a:pPr indent="0" lvl="0" marL="457200" rtl="0" algn="l">
              <a:spcBef>
                <a:spcPts val="1200"/>
              </a:spcBef>
              <a:spcAft>
                <a:spcPts val="0"/>
              </a:spcAft>
              <a:buClr>
                <a:schemeClr val="dk1"/>
              </a:buClr>
              <a:buSzPct val="61111"/>
              <a:buFont typeface="Arial"/>
              <a:buNone/>
            </a:pPr>
            <a:r>
              <a:t/>
            </a:r>
            <a:endParaRPr>
              <a:latin typeface="Google Sans Medium"/>
              <a:ea typeface="Google Sans Medium"/>
              <a:cs typeface="Google Sans Medium"/>
              <a:sym typeface="Google Sans Medium"/>
            </a:endParaRPr>
          </a:p>
          <a:p>
            <a:pPr indent="0" lvl="0" marL="457200" rtl="0" algn="l">
              <a:spcBef>
                <a:spcPts val="1200"/>
              </a:spcBef>
              <a:spcAft>
                <a:spcPts val="0"/>
              </a:spcAft>
              <a:buClr>
                <a:schemeClr val="dk1"/>
              </a:buClr>
              <a:buSzPct val="61111"/>
              <a:buFont typeface="Arial"/>
              <a:buNone/>
            </a:pPr>
            <a:r>
              <a:t/>
            </a:r>
            <a:endParaRPr>
              <a:latin typeface="Google Sans Medium"/>
              <a:ea typeface="Google Sans Medium"/>
              <a:cs typeface="Google Sans Medium"/>
              <a:sym typeface="Google Sans Medium"/>
            </a:endParaRPr>
          </a:p>
          <a:p>
            <a:pPr indent="0" lvl="0" marL="457200" rtl="0" algn="l">
              <a:spcBef>
                <a:spcPts val="1200"/>
              </a:spcBef>
              <a:spcAft>
                <a:spcPts val="1200"/>
              </a:spcAft>
              <a:buNone/>
            </a:pPr>
            <a:r>
              <a:t/>
            </a:r>
            <a:endParaRPr>
              <a:latin typeface="Google Sans Medium"/>
              <a:ea typeface="Google Sans Medium"/>
              <a:cs typeface="Google Sans Medium"/>
              <a:sym typeface="Google Sans Medium"/>
            </a:endParaRPr>
          </a:p>
        </p:txBody>
      </p:sp>
      <p:pic>
        <p:nvPicPr>
          <p:cNvPr id="404" name="Google Shape;404;p125"/>
          <p:cNvPicPr preferRelativeResize="0"/>
          <p:nvPr/>
        </p:nvPicPr>
        <p:blipFill rotWithShape="1">
          <a:blip r:embed="rId3">
            <a:alphaModFix/>
          </a:blip>
          <a:srcRect b="17589" l="0" r="0" t="139"/>
          <a:stretch/>
        </p:blipFill>
        <p:spPr>
          <a:xfrm>
            <a:off x="6878000" y="2478825"/>
            <a:ext cx="2677999" cy="2880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126"/>
          <p:cNvPicPr preferRelativeResize="0"/>
          <p:nvPr/>
        </p:nvPicPr>
        <p:blipFill>
          <a:blip r:embed="rId3">
            <a:alphaModFix/>
          </a:blip>
          <a:stretch>
            <a:fillRect/>
          </a:stretch>
        </p:blipFill>
        <p:spPr>
          <a:xfrm>
            <a:off x="224350" y="1027650"/>
            <a:ext cx="8794150" cy="2926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127"/>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rotWithShape="0" algn="bl">
              <a:srgbClr val="000000">
                <a:alpha val="20000"/>
              </a:srgbClr>
            </a:outerShdw>
          </a:effectLst>
        </p:spPr>
      </p:pic>
      <p:sp>
        <p:nvSpPr>
          <p:cNvPr id="415" name="Google Shape;415;p127"/>
          <p:cNvSpPr txBox="1"/>
          <p:nvPr>
            <p:ph idx="4294967295" type="body"/>
          </p:nvPr>
        </p:nvSpPr>
        <p:spPr>
          <a:xfrm>
            <a:off x="757725" y="1638750"/>
            <a:ext cx="7709400" cy="18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chemeClr val="dk1"/>
                </a:solidFill>
                <a:latin typeface="Google Sans"/>
                <a:ea typeface="Google Sans"/>
                <a:cs typeface="Google Sans"/>
                <a:sym typeface="Google Sans"/>
              </a:rPr>
              <a:t>“Publishing your work increases your luck”</a:t>
            </a:r>
            <a:br>
              <a:rPr b="1" lang="en" sz="2900">
                <a:solidFill>
                  <a:schemeClr val="dk1"/>
                </a:solidFill>
                <a:latin typeface="Google Sans"/>
                <a:ea typeface="Google Sans"/>
                <a:cs typeface="Google Sans"/>
                <a:sym typeface="Google Sans"/>
              </a:rPr>
            </a:br>
            <a:br>
              <a:rPr b="1" lang="en" sz="2900">
                <a:solidFill>
                  <a:schemeClr val="dk1"/>
                </a:solidFill>
                <a:latin typeface="Google Sans"/>
                <a:ea typeface="Google Sans"/>
                <a:cs typeface="Google Sans"/>
                <a:sym typeface="Google Sans"/>
              </a:rPr>
            </a:br>
            <a:endParaRPr b="1" sz="2900">
              <a:solidFill>
                <a:schemeClr val="dk1"/>
              </a:solidFill>
              <a:latin typeface="Google Sans"/>
              <a:ea typeface="Google Sans"/>
              <a:cs typeface="Google Sans"/>
              <a:sym typeface="Google Sans"/>
            </a:endParaRPr>
          </a:p>
          <a:p>
            <a:pPr indent="0" lvl="0" marL="0" rtl="0" algn="l">
              <a:spcBef>
                <a:spcPts val="1200"/>
              </a:spcBef>
              <a:spcAft>
                <a:spcPts val="0"/>
              </a:spcAft>
              <a:buNone/>
            </a:pPr>
            <a:r>
              <a:t/>
            </a:r>
            <a:endParaRPr b="1" sz="2900">
              <a:solidFill>
                <a:schemeClr val="dk1"/>
              </a:solidFill>
              <a:latin typeface="Google Sans"/>
              <a:ea typeface="Google Sans"/>
              <a:cs typeface="Google Sans"/>
              <a:sym typeface="Google Sans"/>
            </a:endParaRPr>
          </a:p>
          <a:p>
            <a:pPr indent="0" lvl="0" marL="0" rtl="0" algn="l">
              <a:spcBef>
                <a:spcPts val="1200"/>
              </a:spcBef>
              <a:spcAft>
                <a:spcPts val="1200"/>
              </a:spcAft>
              <a:buNone/>
            </a:pPr>
            <a:r>
              <a:t/>
            </a:r>
            <a:endParaRPr b="1" sz="2900">
              <a:solidFill>
                <a:schemeClr val="dk1"/>
              </a:solidFill>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28"/>
          <p:cNvSpPr txBox="1"/>
          <p:nvPr>
            <p:ph idx="4294967295" type="title"/>
          </p:nvPr>
        </p:nvSpPr>
        <p:spPr>
          <a:xfrm>
            <a:off x="387900" y="243875"/>
            <a:ext cx="7623600" cy="75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How can we increase the odds of finding luck?</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421" name="Google Shape;421;p128"/>
          <p:cNvSpPr txBox="1"/>
          <p:nvPr>
            <p:ph idx="4294967295" type="body"/>
          </p:nvPr>
        </p:nvSpPr>
        <p:spPr>
          <a:xfrm>
            <a:off x="387900" y="999575"/>
            <a:ext cx="8594700" cy="3813000"/>
          </a:xfrm>
          <a:prstGeom prst="rect">
            <a:avLst/>
          </a:prstGeom>
        </p:spPr>
        <p:txBody>
          <a:bodyPr anchorCtr="0" anchor="t" bIns="91425" lIns="91425" spcFirstLastPara="1" rIns="91425" wrap="square" tIns="91425">
            <a:normAutofit fontScale="47500" lnSpcReduction="20000"/>
          </a:bodyPr>
          <a:lstStyle/>
          <a:p>
            <a:pPr indent="-359806" lvl="0" marL="457200" rtl="0" algn="l">
              <a:spcBef>
                <a:spcPts val="0"/>
              </a:spcBef>
              <a:spcAft>
                <a:spcPts val="0"/>
              </a:spcAft>
              <a:buSzPct val="100000"/>
              <a:buFont typeface="Google Sans"/>
              <a:buChar char="●"/>
            </a:pPr>
            <a:r>
              <a:rPr lang="en" sz="4350">
                <a:latin typeface="Google Sans"/>
                <a:ea typeface="Google Sans"/>
                <a:cs typeface="Google Sans"/>
                <a:sym typeface="Google Sans"/>
              </a:rPr>
              <a:t>Luck is when something unexpected and good happens to you. </a:t>
            </a:r>
            <a:r>
              <a:rPr i="1" lang="en" sz="4350">
                <a:latin typeface="Google Sans"/>
                <a:ea typeface="Google Sans"/>
                <a:cs typeface="Google Sans"/>
                <a:sym typeface="Google Sans"/>
              </a:rPr>
              <a:t>Unexpected and good</a:t>
            </a:r>
            <a:r>
              <a:rPr lang="en" sz="4350">
                <a:latin typeface="Google Sans"/>
                <a:ea typeface="Google Sans"/>
                <a:cs typeface="Google Sans"/>
                <a:sym typeface="Google Sans"/>
              </a:rPr>
              <a:t>. Who doesn’t want to increase the odds of something unexpected and good?</a:t>
            </a:r>
            <a:endParaRPr sz="4350">
              <a:latin typeface="Google Sans"/>
              <a:ea typeface="Google Sans"/>
              <a:cs typeface="Google Sans"/>
              <a:sym typeface="Google Sans"/>
            </a:endParaRPr>
          </a:p>
          <a:p>
            <a:pPr indent="0" lvl="0" marL="457200" rtl="0" algn="l">
              <a:spcBef>
                <a:spcPts val="1200"/>
              </a:spcBef>
              <a:spcAft>
                <a:spcPts val="0"/>
              </a:spcAft>
              <a:buNone/>
            </a:pPr>
            <a:r>
              <a:t/>
            </a:r>
            <a:endParaRPr sz="4350">
              <a:latin typeface="Google Sans"/>
              <a:ea typeface="Google Sans"/>
              <a:cs typeface="Google Sans"/>
              <a:sym typeface="Google Sans"/>
            </a:endParaRPr>
          </a:p>
          <a:p>
            <a:pPr indent="-359806" lvl="0" marL="457200" rtl="0" algn="l">
              <a:spcBef>
                <a:spcPts val="1200"/>
              </a:spcBef>
              <a:spcAft>
                <a:spcPts val="0"/>
              </a:spcAft>
              <a:buSzPct val="100000"/>
              <a:buFont typeface="Google Sans"/>
              <a:buChar char="●"/>
            </a:pPr>
            <a:r>
              <a:rPr lang="en" sz="4350">
                <a:latin typeface="Google Sans"/>
                <a:ea typeface="Google Sans"/>
                <a:cs typeface="Google Sans"/>
                <a:sym typeface="Google Sans"/>
              </a:rPr>
              <a:t>By being a person who works in public. By doing work and being public about it, you build a reputation for yourself. </a:t>
            </a:r>
            <a:endParaRPr sz="4350">
              <a:latin typeface="Google Sans"/>
              <a:ea typeface="Google Sans"/>
              <a:cs typeface="Google Sans"/>
              <a:sym typeface="Google Sans"/>
            </a:endParaRPr>
          </a:p>
          <a:p>
            <a:pPr indent="0" lvl="0" marL="914400" rtl="0" algn="l">
              <a:spcBef>
                <a:spcPts val="1200"/>
              </a:spcBef>
              <a:spcAft>
                <a:spcPts val="0"/>
              </a:spcAft>
              <a:buNone/>
            </a:pPr>
            <a:r>
              <a:t/>
            </a:r>
            <a:endParaRPr sz="4350">
              <a:latin typeface="Google Sans"/>
              <a:ea typeface="Google Sans"/>
              <a:cs typeface="Google Sans"/>
              <a:sym typeface="Google Sans"/>
            </a:endParaRPr>
          </a:p>
          <a:p>
            <a:pPr indent="-359806" lvl="0" marL="457200" rtl="0" algn="l">
              <a:spcBef>
                <a:spcPts val="1200"/>
              </a:spcBef>
              <a:spcAft>
                <a:spcPts val="0"/>
              </a:spcAft>
              <a:buSzPct val="100000"/>
              <a:buFont typeface="Google Sans"/>
              <a:buChar char="●"/>
            </a:pPr>
            <a:r>
              <a:rPr lang="en" sz="4350">
                <a:latin typeface="Google Sans"/>
                <a:ea typeface="Google Sans"/>
                <a:cs typeface="Google Sans"/>
                <a:sym typeface="Google Sans"/>
              </a:rPr>
              <a:t>You build a track record. You build a public body of work that speaks on your behalf better than any resume ever could.</a:t>
            </a:r>
            <a:endParaRPr sz="4350">
              <a:latin typeface="Google Sans"/>
              <a:ea typeface="Google Sans"/>
              <a:cs typeface="Google Sans"/>
              <a:sym typeface="Google Sans"/>
            </a:endParaRPr>
          </a:p>
          <a:p>
            <a:pPr indent="0" lvl="0" marL="0" rtl="0" algn="l">
              <a:spcBef>
                <a:spcPts val="1200"/>
              </a:spcBef>
              <a:spcAft>
                <a:spcPts val="1200"/>
              </a:spcAft>
              <a:buNone/>
            </a:pPr>
            <a:r>
              <a:t/>
            </a:r>
            <a:endParaRPr>
              <a:latin typeface="Google Sans Medium"/>
              <a:ea typeface="Google Sans Medium"/>
              <a:cs typeface="Google Sans Medium"/>
              <a:sym typeface="Google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11"/>
          <p:cNvSpPr txBox="1"/>
          <p:nvPr/>
        </p:nvSpPr>
        <p:spPr>
          <a:xfrm>
            <a:off x="290150" y="996500"/>
            <a:ext cx="7637400" cy="3837900"/>
          </a:xfrm>
          <a:prstGeom prst="rect">
            <a:avLst/>
          </a:prstGeom>
          <a:noFill/>
          <a:ln>
            <a:noFill/>
          </a:ln>
        </p:spPr>
        <p:txBody>
          <a:bodyPr anchorCtr="0" anchor="t" bIns="0" lIns="0" spcFirstLastPara="1" rIns="0" wrap="square" tIns="0">
            <a:noAutofit/>
          </a:bodyPr>
          <a:lstStyle/>
          <a:p>
            <a:pPr indent="-342900" lvl="0" marL="457200" rtl="0" algn="l">
              <a:spcBef>
                <a:spcPts val="2200"/>
              </a:spcBef>
              <a:spcAft>
                <a:spcPts val="0"/>
              </a:spcAft>
              <a:buClr>
                <a:srgbClr val="80868B"/>
              </a:buClr>
              <a:buSzPts val="1800"/>
              <a:buFont typeface="Google Sans"/>
              <a:buChar char="●"/>
            </a:pPr>
            <a:r>
              <a:rPr lang="en" sz="1800">
                <a:solidFill>
                  <a:srgbClr val="80868B"/>
                </a:solidFill>
                <a:latin typeface="Google Sans"/>
                <a:ea typeface="Google Sans"/>
                <a:cs typeface="Google Sans"/>
                <a:sym typeface="Google Sans"/>
              </a:rPr>
              <a:t>Talk Driven Development</a:t>
            </a:r>
            <a:endParaRPr sz="1800">
              <a:solidFill>
                <a:srgbClr val="80868B"/>
              </a:solidFill>
              <a:latin typeface="Google Sans"/>
              <a:ea typeface="Google Sans"/>
              <a:cs typeface="Google Sans"/>
              <a:sym typeface="Google Sans"/>
            </a:endParaRPr>
          </a:p>
          <a:p>
            <a:pPr indent="-342900" lvl="0" marL="457200" rtl="0" algn="l">
              <a:spcBef>
                <a:spcPts val="0"/>
              </a:spcBef>
              <a:spcAft>
                <a:spcPts val="0"/>
              </a:spcAft>
              <a:buClr>
                <a:srgbClr val="80868B"/>
              </a:buClr>
              <a:buSzPts val="1800"/>
              <a:buFont typeface="Google Sans"/>
              <a:buChar char="●"/>
            </a:pPr>
            <a:r>
              <a:rPr lang="en" sz="1800">
                <a:solidFill>
                  <a:srgbClr val="80868B"/>
                </a:solidFill>
                <a:latin typeface="Google Sans"/>
                <a:ea typeface="Google Sans"/>
                <a:cs typeface="Google Sans"/>
                <a:sym typeface="Google Sans"/>
              </a:rPr>
              <a:t>Protege Effect</a:t>
            </a:r>
            <a:endParaRPr sz="1800">
              <a:solidFill>
                <a:srgbClr val="80868B"/>
              </a:solidFill>
              <a:latin typeface="Google Sans"/>
              <a:ea typeface="Google Sans"/>
              <a:cs typeface="Google Sans"/>
              <a:sym typeface="Google Sans"/>
            </a:endParaRPr>
          </a:p>
          <a:p>
            <a:pPr indent="-342900" lvl="0" marL="457200" rtl="0" algn="l">
              <a:spcBef>
                <a:spcPts val="0"/>
              </a:spcBef>
              <a:spcAft>
                <a:spcPts val="0"/>
              </a:spcAft>
              <a:buClr>
                <a:srgbClr val="80868B"/>
              </a:buClr>
              <a:buSzPts val="1800"/>
              <a:buFont typeface="Google Sans"/>
              <a:buChar char="●"/>
            </a:pPr>
            <a:r>
              <a:rPr lang="en" sz="1800">
                <a:solidFill>
                  <a:srgbClr val="80868B"/>
                </a:solidFill>
                <a:latin typeface="Google Sans"/>
                <a:ea typeface="Google Sans"/>
                <a:cs typeface="Google Sans"/>
                <a:sym typeface="Google Sans"/>
              </a:rPr>
              <a:t>Cascading Mentorship Model</a:t>
            </a:r>
            <a:endParaRPr sz="1800">
              <a:solidFill>
                <a:srgbClr val="80868B"/>
              </a:solidFill>
              <a:latin typeface="Google Sans"/>
              <a:ea typeface="Google Sans"/>
              <a:cs typeface="Google Sans"/>
              <a:sym typeface="Google Sans"/>
            </a:endParaRPr>
          </a:p>
          <a:p>
            <a:pPr indent="-342900" lvl="0" marL="457200" rtl="0" algn="l">
              <a:spcBef>
                <a:spcPts val="0"/>
              </a:spcBef>
              <a:spcAft>
                <a:spcPts val="0"/>
              </a:spcAft>
              <a:buClr>
                <a:srgbClr val="80868B"/>
              </a:buClr>
              <a:buSzPts val="1800"/>
              <a:buFont typeface="Google Sans"/>
              <a:buChar char="●"/>
            </a:pPr>
            <a:r>
              <a:rPr lang="en" sz="1800">
                <a:solidFill>
                  <a:srgbClr val="80868B"/>
                </a:solidFill>
                <a:latin typeface="Google Sans"/>
                <a:ea typeface="Google Sans"/>
                <a:cs typeface="Google Sans"/>
                <a:sym typeface="Google Sans"/>
              </a:rPr>
              <a:t>Rubber Duck</a:t>
            </a:r>
            <a:endParaRPr sz="1800">
              <a:solidFill>
                <a:srgbClr val="80868B"/>
              </a:solidFill>
              <a:latin typeface="Google Sans"/>
              <a:ea typeface="Google Sans"/>
              <a:cs typeface="Google Sans"/>
              <a:sym typeface="Google Sans"/>
            </a:endParaRPr>
          </a:p>
          <a:p>
            <a:pPr indent="-342900" lvl="0" marL="457200" rtl="0" algn="l">
              <a:spcBef>
                <a:spcPts val="0"/>
              </a:spcBef>
              <a:spcAft>
                <a:spcPts val="0"/>
              </a:spcAft>
              <a:buClr>
                <a:srgbClr val="80868B"/>
              </a:buClr>
              <a:buSzPts val="1800"/>
              <a:buFont typeface="Google Sans"/>
              <a:buChar char="●"/>
            </a:pPr>
            <a:r>
              <a:rPr lang="en" sz="1800">
                <a:solidFill>
                  <a:srgbClr val="80868B"/>
                </a:solidFill>
                <a:latin typeface="Google Sans"/>
                <a:ea typeface="Google Sans"/>
                <a:cs typeface="Google Sans"/>
                <a:sym typeface="Google Sans"/>
              </a:rPr>
              <a:t>SODOTO</a:t>
            </a:r>
            <a:endParaRPr sz="1800">
              <a:solidFill>
                <a:srgbClr val="80868B"/>
              </a:solidFill>
              <a:latin typeface="Google Sans"/>
              <a:ea typeface="Google Sans"/>
              <a:cs typeface="Google Sans"/>
              <a:sym typeface="Google Sans"/>
            </a:endParaRPr>
          </a:p>
          <a:p>
            <a:pPr indent="-342900" lvl="0" marL="457200" rtl="0" algn="l">
              <a:spcBef>
                <a:spcPts val="0"/>
              </a:spcBef>
              <a:spcAft>
                <a:spcPts val="0"/>
              </a:spcAft>
              <a:buClr>
                <a:srgbClr val="80868B"/>
              </a:buClr>
              <a:buSzPts val="1800"/>
              <a:buFont typeface="Google Sans"/>
              <a:buChar char="●"/>
            </a:pPr>
            <a:r>
              <a:rPr lang="en" sz="1800">
                <a:solidFill>
                  <a:srgbClr val="80868B"/>
                </a:solidFill>
                <a:latin typeface="Google Sans"/>
                <a:ea typeface="Google Sans"/>
                <a:cs typeface="Google Sans"/>
                <a:sym typeface="Google Sans"/>
              </a:rPr>
              <a:t>Luck Surface Area</a:t>
            </a:r>
            <a:endParaRPr sz="1800">
              <a:solidFill>
                <a:srgbClr val="80868B"/>
              </a:solidFill>
              <a:latin typeface="Google Sans"/>
              <a:ea typeface="Google Sans"/>
              <a:cs typeface="Google Sans"/>
              <a:sym typeface="Google Sans"/>
            </a:endParaRPr>
          </a:p>
          <a:p>
            <a:pPr indent="-342900" lvl="0" marL="457200" rtl="0" algn="l">
              <a:spcBef>
                <a:spcPts val="0"/>
              </a:spcBef>
              <a:spcAft>
                <a:spcPts val="0"/>
              </a:spcAft>
              <a:buClr>
                <a:srgbClr val="80868B"/>
              </a:buClr>
              <a:buSzPts val="1800"/>
              <a:buFont typeface="Google Sans"/>
              <a:buChar char="●"/>
            </a:pPr>
            <a:r>
              <a:rPr lang="en" sz="1800">
                <a:solidFill>
                  <a:srgbClr val="80868B"/>
                </a:solidFill>
                <a:latin typeface="Google Sans"/>
                <a:ea typeface="Google Sans"/>
                <a:cs typeface="Google Sans"/>
                <a:sym typeface="Google Sans"/>
              </a:rPr>
              <a:t>Build In Public</a:t>
            </a:r>
            <a:endParaRPr sz="1800">
              <a:solidFill>
                <a:srgbClr val="80868B"/>
              </a:solidFill>
              <a:latin typeface="Google Sans"/>
              <a:ea typeface="Google Sans"/>
              <a:cs typeface="Google Sans"/>
              <a:sym typeface="Google Sans"/>
            </a:endParaRPr>
          </a:p>
          <a:p>
            <a:pPr indent="-342900" lvl="0" marL="457200" rtl="0" algn="l">
              <a:spcBef>
                <a:spcPts val="0"/>
              </a:spcBef>
              <a:spcAft>
                <a:spcPts val="0"/>
              </a:spcAft>
              <a:buClr>
                <a:srgbClr val="80868B"/>
              </a:buClr>
              <a:buSzPts val="1800"/>
              <a:buFont typeface="Google Sans"/>
              <a:buChar char="●"/>
            </a:pPr>
            <a:r>
              <a:rPr lang="en" sz="1800">
                <a:solidFill>
                  <a:srgbClr val="80868B"/>
                </a:solidFill>
                <a:latin typeface="Google Sans"/>
                <a:ea typeface="Google Sans"/>
                <a:cs typeface="Google Sans"/>
                <a:sym typeface="Google Sans"/>
              </a:rPr>
              <a:t>Sharing at a </a:t>
            </a:r>
            <a:r>
              <a:rPr lang="en" sz="1800">
                <a:solidFill>
                  <a:srgbClr val="80868B"/>
                </a:solidFill>
                <a:latin typeface="Google Sans"/>
                <a:ea typeface="Google Sans"/>
                <a:cs typeface="Google Sans"/>
                <a:sym typeface="Google Sans"/>
              </a:rPr>
              <a:t>sustainable</a:t>
            </a:r>
            <a:r>
              <a:rPr lang="en" sz="1800">
                <a:solidFill>
                  <a:srgbClr val="80868B"/>
                </a:solidFill>
                <a:latin typeface="Google Sans"/>
                <a:ea typeface="Google Sans"/>
                <a:cs typeface="Google Sans"/>
                <a:sym typeface="Google Sans"/>
              </a:rPr>
              <a:t> pace</a:t>
            </a:r>
            <a:endParaRPr sz="1800">
              <a:solidFill>
                <a:srgbClr val="80868B"/>
              </a:solidFill>
              <a:latin typeface="Google Sans"/>
              <a:ea typeface="Google Sans"/>
              <a:cs typeface="Google Sans"/>
              <a:sym typeface="Google Sans"/>
            </a:endParaRPr>
          </a:p>
          <a:p>
            <a:pPr indent="-342900" lvl="0" marL="457200" rtl="0" algn="l">
              <a:spcBef>
                <a:spcPts val="0"/>
              </a:spcBef>
              <a:spcAft>
                <a:spcPts val="0"/>
              </a:spcAft>
              <a:buClr>
                <a:srgbClr val="80868B"/>
              </a:buClr>
              <a:buSzPts val="1800"/>
              <a:buFont typeface="Google Sans"/>
              <a:buChar char="●"/>
            </a:pPr>
            <a:r>
              <a:rPr lang="en" sz="1800">
                <a:solidFill>
                  <a:srgbClr val="80868B"/>
                </a:solidFill>
                <a:latin typeface="Google Sans"/>
                <a:ea typeface="Google Sans"/>
                <a:cs typeface="Google Sans"/>
                <a:sym typeface="Google Sans"/>
              </a:rPr>
              <a:t>Digital Garden</a:t>
            </a:r>
            <a:endParaRPr sz="1800">
              <a:solidFill>
                <a:srgbClr val="80868B"/>
              </a:solidFill>
              <a:latin typeface="Google Sans"/>
              <a:ea typeface="Google Sans"/>
              <a:cs typeface="Google Sans"/>
              <a:sym typeface="Google Sans"/>
            </a:endParaRPr>
          </a:p>
          <a:p>
            <a:pPr indent="-342900" lvl="0" marL="457200" rtl="0" algn="l">
              <a:spcBef>
                <a:spcPts val="0"/>
              </a:spcBef>
              <a:spcAft>
                <a:spcPts val="0"/>
              </a:spcAft>
              <a:buClr>
                <a:srgbClr val="80868B"/>
              </a:buClr>
              <a:buSzPts val="1800"/>
              <a:buFont typeface="Google Sans"/>
              <a:buChar char="●"/>
            </a:pPr>
            <a:r>
              <a:rPr lang="en" sz="1800">
                <a:solidFill>
                  <a:srgbClr val="80868B"/>
                </a:solidFill>
                <a:latin typeface="Google Sans"/>
                <a:ea typeface="Google Sans"/>
                <a:cs typeface="Google Sans"/>
                <a:sym typeface="Google Sans"/>
              </a:rPr>
              <a:t>Concluding Remarks</a:t>
            </a:r>
            <a:endParaRPr sz="1800">
              <a:solidFill>
                <a:srgbClr val="80868B"/>
              </a:solidFill>
              <a:latin typeface="Google Sans"/>
              <a:ea typeface="Google Sans"/>
              <a:cs typeface="Google Sans"/>
              <a:sym typeface="Google Sans"/>
            </a:endParaRPr>
          </a:p>
          <a:p>
            <a:pPr indent="0" lvl="0" marL="0" rtl="0" algn="l">
              <a:spcBef>
                <a:spcPts val="2200"/>
              </a:spcBef>
              <a:spcAft>
                <a:spcPts val="0"/>
              </a:spcAft>
              <a:buNone/>
            </a:pPr>
            <a:r>
              <a:t/>
            </a:r>
            <a:endParaRPr sz="24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None/>
            </a:pPr>
            <a:r>
              <a:t/>
            </a:r>
            <a:endParaRPr sz="24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Clr>
                <a:schemeClr val="dk1"/>
              </a:buClr>
              <a:buSzPts val="1100"/>
              <a:buFont typeface="Arial"/>
              <a:buNone/>
            </a:pPr>
            <a:r>
              <a:t/>
            </a:r>
            <a:endParaRPr sz="24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Clr>
                <a:schemeClr val="dk1"/>
              </a:buClr>
              <a:buSzPts val="1100"/>
              <a:buFont typeface="Arial"/>
              <a:buNone/>
            </a:pPr>
            <a:r>
              <a:t/>
            </a:r>
            <a:endParaRPr sz="24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None/>
            </a:pPr>
            <a:r>
              <a:t/>
            </a:r>
            <a:endParaRPr sz="2400">
              <a:solidFill>
                <a:srgbClr val="80868B"/>
              </a:solidFill>
              <a:latin typeface="Google Sans Text"/>
              <a:ea typeface="Google Sans Text"/>
              <a:cs typeface="Google Sans Text"/>
              <a:sym typeface="Google Sans Text"/>
            </a:endParaRPr>
          </a:p>
        </p:txBody>
      </p:sp>
      <p:sp>
        <p:nvSpPr>
          <p:cNvPr id="316" name="Google Shape;316;p111"/>
          <p:cNvSpPr txBox="1"/>
          <p:nvPr/>
        </p:nvSpPr>
        <p:spPr>
          <a:xfrm>
            <a:off x="386050" y="265100"/>
            <a:ext cx="8356800" cy="731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t/>
            </a:r>
            <a:endParaRPr b="1" sz="24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None/>
            </a:pPr>
            <a:r>
              <a:t/>
            </a:r>
            <a:endParaRPr b="1" sz="24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Clr>
                <a:schemeClr val="dk1"/>
              </a:buClr>
              <a:buSzPts val="1100"/>
              <a:buFont typeface="Arial"/>
              <a:buNone/>
            </a:pPr>
            <a:r>
              <a:rPr b="1" lang="en" sz="2400">
                <a:solidFill>
                  <a:srgbClr val="1A1A1A"/>
                </a:solidFill>
                <a:latin typeface="Google Sans"/>
                <a:ea typeface="Google Sans"/>
                <a:cs typeface="Google Sans"/>
                <a:sym typeface="Google Sans"/>
              </a:rPr>
              <a:t>Agenda</a:t>
            </a:r>
            <a:endParaRPr b="1" sz="24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None/>
            </a:pPr>
            <a:r>
              <a:t/>
            </a:r>
            <a:endParaRPr b="1" sz="2400">
              <a:solidFill>
                <a:srgbClr val="1A1A1A"/>
              </a:solidFill>
              <a:latin typeface="Google Sans"/>
              <a:ea typeface="Google Sans"/>
              <a:cs typeface="Google Sans"/>
              <a:sym typeface="Google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 name="Shape 425"/>
        <p:cNvGrpSpPr/>
        <p:nvPr/>
      </p:nvGrpSpPr>
      <p:grpSpPr>
        <a:xfrm>
          <a:off x="0" y="0"/>
          <a:ext cx="0" cy="0"/>
          <a:chOff x="0" y="0"/>
          <a:chExt cx="0" cy="0"/>
        </a:xfrm>
      </p:grpSpPr>
      <p:sp>
        <p:nvSpPr>
          <p:cNvPr id="426" name="Google Shape;426;p129"/>
          <p:cNvSpPr txBox="1"/>
          <p:nvPr/>
        </p:nvSpPr>
        <p:spPr>
          <a:xfrm>
            <a:off x="592525" y="1211775"/>
            <a:ext cx="7959000" cy="2091300"/>
          </a:xfrm>
          <a:prstGeom prst="rect">
            <a:avLst/>
          </a:prstGeom>
          <a:noFill/>
          <a:ln>
            <a:noFill/>
          </a:ln>
        </p:spPr>
        <p:txBody>
          <a:bodyPr anchorCtr="0" anchor="ctr" bIns="0" lIns="0" spcFirstLastPara="1" rIns="0" wrap="square" tIns="0">
            <a:noAutofit/>
          </a:bodyPr>
          <a:lstStyle/>
          <a:p>
            <a:pPr indent="0" lvl="0" marL="0" rtl="0" algn="ctr">
              <a:lnSpc>
                <a:spcPct val="80000"/>
              </a:lnSpc>
              <a:spcBef>
                <a:spcPts val="0"/>
              </a:spcBef>
              <a:spcAft>
                <a:spcPts val="0"/>
              </a:spcAft>
              <a:buNone/>
            </a:pPr>
            <a:r>
              <a:rPr b="1" lang="en" sz="6000">
                <a:latin typeface="Google Sans"/>
                <a:ea typeface="Google Sans"/>
                <a:cs typeface="Google Sans"/>
                <a:sym typeface="Google Sans"/>
              </a:rPr>
              <a:t>“</a:t>
            </a:r>
            <a:r>
              <a:rPr b="1" lang="en" sz="6000">
                <a:latin typeface="Google Sans"/>
                <a:ea typeface="Google Sans"/>
                <a:cs typeface="Google Sans"/>
                <a:sym typeface="Google Sans"/>
              </a:rPr>
              <a:t>Luck Surface Area</a:t>
            </a:r>
            <a:r>
              <a:rPr b="1" lang="en" sz="6000">
                <a:latin typeface="Google Sans"/>
                <a:ea typeface="Google Sans"/>
                <a:cs typeface="Google Sans"/>
                <a:sym typeface="Google Sans"/>
              </a:rPr>
              <a:t>”</a:t>
            </a:r>
            <a:endParaRPr b="1" sz="6000">
              <a:latin typeface="Google Sans"/>
              <a:ea typeface="Google Sans"/>
              <a:cs typeface="Google Sans"/>
              <a:sym typeface="Google Sans"/>
            </a:endParaRPr>
          </a:p>
        </p:txBody>
      </p:sp>
      <p:sp>
        <p:nvSpPr>
          <p:cNvPr id="427" name="Google Shape;427;p129"/>
          <p:cNvSpPr txBox="1"/>
          <p:nvPr/>
        </p:nvSpPr>
        <p:spPr>
          <a:xfrm>
            <a:off x="2807950" y="3640050"/>
            <a:ext cx="3477000" cy="417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800">
                <a:latin typeface="Google Sans Text"/>
                <a:ea typeface="Google Sans Text"/>
                <a:cs typeface="Google Sans Text"/>
                <a:sym typeface="Google Sans Text"/>
              </a:rPr>
              <a:t>— </a:t>
            </a:r>
            <a:r>
              <a:rPr lang="en" sz="2400">
                <a:latin typeface="Google Sans Text"/>
                <a:ea typeface="Google Sans Text"/>
                <a:cs typeface="Google Sans Text"/>
                <a:sym typeface="Google Sans Text"/>
              </a:rPr>
              <a:t>Jason Roberts</a:t>
            </a:r>
            <a:endParaRPr sz="2400">
              <a:latin typeface="Google Sans Text"/>
              <a:ea typeface="Google Sans Text"/>
              <a:cs typeface="Google Sans Text"/>
              <a:sym typeface="Google Sans Text"/>
            </a:endParaRPr>
          </a:p>
        </p:txBody>
      </p:sp>
      <p:pic>
        <p:nvPicPr>
          <p:cNvPr id="428" name="Google Shape;428;p129"/>
          <p:cNvPicPr preferRelativeResize="0"/>
          <p:nvPr/>
        </p:nvPicPr>
        <p:blipFill rotWithShape="1">
          <a:blip r:embed="rId3">
            <a:alphaModFix/>
          </a:blip>
          <a:srcRect b="0" l="20197" r="34527" t="31670"/>
          <a:stretch/>
        </p:blipFill>
        <p:spPr>
          <a:xfrm>
            <a:off x="7361450" y="3958450"/>
            <a:ext cx="1350400" cy="1185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2" name="Shape 432"/>
        <p:cNvGrpSpPr/>
        <p:nvPr/>
      </p:nvGrpSpPr>
      <p:grpSpPr>
        <a:xfrm>
          <a:off x="0" y="0"/>
          <a:ext cx="0" cy="0"/>
          <a:chOff x="0" y="0"/>
          <a:chExt cx="0" cy="0"/>
        </a:xfrm>
      </p:grpSpPr>
      <p:sp>
        <p:nvSpPr>
          <p:cNvPr id="433" name="Google Shape;433;p130"/>
          <p:cNvSpPr txBox="1"/>
          <p:nvPr/>
        </p:nvSpPr>
        <p:spPr>
          <a:xfrm>
            <a:off x="423575" y="1090175"/>
            <a:ext cx="8643000" cy="3638400"/>
          </a:xfrm>
          <a:prstGeom prst="rect">
            <a:avLst/>
          </a:prstGeom>
          <a:noFill/>
          <a:ln>
            <a:noFill/>
          </a:ln>
        </p:spPr>
        <p:txBody>
          <a:bodyPr anchorCtr="0" anchor="b" bIns="0" lIns="0" spcFirstLastPara="1" rIns="0" wrap="square" tIns="0">
            <a:noAutofit/>
          </a:bodyPr>
          <a:lstStyle/>
          <a:p>
            <a:pPr indent="0" lvl="0" marL="0" rtl="0" algn="just">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“The amount of serendipity that will occur in your life, your Luck Surface Area, is directly proportional to the degree to which you do something you’re passionate about combined with the total number of people to whom this is effectively communicated.“</a:t>
            </a:r>
            <a:endParaRPr sz="3000">
              <a:solidFill>
                <a:srgbClr val="1A1A1A"/>
              </a:solidFill>
              <a:latin typeface="Google Sans SemiBold"/>
              <a:ea typeface="Google Sans SemiBold"/>
              <a:cs typeface="Google Sans SemiBold"/>
              <a:sym typeface="Google Sans SemiBold"/>
            </a:endParaRPr>
          </a:p>
          <a:p>
            <a:pPr indent="0" lvl="0" marL="0" rtl="0" algn="l">
              <a:lnSpc>
                <a:spcPct val="90000"/>
              </a:lnSpc>
              <a:spcBef>
                <a:spcPts val="0"/>
              </a:spcBef>
              <a:spcAft>
                <a:spcPts val="0"/>
              </a:spcAft>
              <a:buClr>
                <a:schemeClr val="dk1"/>
              </a:buClr>
              <a:buSzPts val="1100"/>
              <a:buFont typeface="Arial"/>
              <a:buNone/>
            </a:pPr>
            <a:r>
              <a:t/>
            </a:r>
            <a:endParaRPr b="1" sz="30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None/>
            </a:pPr>
            <a:r>
              <a:t/>
            </a:r>
            <a:endParaRPr b="1" sz="3000">
              <a:solidFill>
                <a:srgbClr val="1A1A1A"/>
              </a:solidFill>
              <a:latin typeface="Google Sans"/>
              <a:ea typeface="Google Sans"/>
              <a:cs typeface="Google Sans"/>
              <a:sym typeface="Google Sans"/>
            </a:endParaRPr>
          </a:p>
        </p:txBody>
      </p:sp>
      <p:pic>
        <p:nvPicPr>
          <p:cNvPr id="434" name="Google Shape;434;p130"/>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8" name="Shape 438"/>
        <p:cNvGrpSpPr/>
        <p:nvPr/>
      </p:nvGrpSpPr>
      <p:grpSpPr>
        <a:xfrm>
          <a:off x="0" y="0"/>
          <a:ext cx="0" cy="0"/>
          <a:chOff x="0" y="0"/>
          <a:chExt cx="0" cy="0"/>
        </a:xfrm>
      </p:grpSpPr>
      <p:sp>
        <p:nvSpPr>
          <p:cNvPr id="439" name="Google Shape;439;p131"/>
          <p:cNvSpPr txBox="1"/>
          <p:nvPr/>
        </p:nvSpPr>
        <p:spPr>
          <a:xfrm>
            <a:off x="507492" y="1389888"/>
            <a:ext cx="7254900" cy="856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3000">
                <a:solidFill>
                  <a:srgbClr val="1A1A1A"/>
                </a:solidFill>
                <a:latin typeface="Google Sans"/>
                <a:ea typeface="Google Sans"/>
                <a:cs typeface="Google Sans"/>
                <a:sym typeface="Google Sans"/>
              </a:rPr>
              <a:t>Start Doing, Amplify with Telling!</a:t>
            </a:r>
            <a:endParaRPr b="1" sz="3000">
              <a:solidFill>
                <a:srgbClr val="1A1A1A"/>
              </a:solidFill>
              <a:latin typeface="Google Sans"/>
              <a:ea typeface="Google Sans"/>
              <a:cs typeface="Google Sans"/>
              <a:sym typeface="Google Sans"/>
            </a:endParaRPr>
          </a:p>
        </p:txBody>
      </p:sp>
      <p:sp>
        <p:nvSpPr>
          <p:cNvPr id="440" name="Google Shape;440;p131"/>
          <p:cNvSpPr txBox="1"/>
          <p:nvPr/>
        </p:nvSpPr>
        <p:spPr>
          <a:xfrm>
            <a:off x="507500" y="2678450"/>
            <a:ext cx="8127300" cy="12384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sz="2400">
                <a:solidFill>
                  <a:srgbClr val="3C4043"/>
                </a:solidFill>
                <a:latin typeface="Google Sans"/>
                <a:ea typeface="Google Sans"/>
                <a:cs typeface="Google Sans"/>
                <a:sym typeface="Google Sans"/>
              </a:rPr>
              <a:t>The goal is not to become famous, the goal is to increase the chances of luck finding us!</a:t>
            </a:r>
            <a:endParaRPr sz="2400">
              <a:solidFill>
                <a:srgbClr val="80868B"/>
              </a:solidFill>
              <a:latin typeface="Google Sans"/>
              <a:ea typeface="Google Sans"/>
              <a:cs typeface="Google Sans"/>
              <a:sym typeface="Google Sans"/>
            </a:endParaRPr>
          </a:p>
        </p:txBody>
      </p:sp>
      <p:pic>
        <p:nvPicPr>
          <p:cNvPr id="441" name="Google Shape;441;p131"/>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132"/>
          <p:cNvSpPr txBox="1"/>
          <p:nvPr>
            <p:ph idx="4294967295" type="body"/>
          </p:nvPr>
        </p:nvSpPr>
        <p:spPr>
          <a:xfrm>
            <a:off x="387900" y="544325"/>
            <a:ext cx="8295000" cy="3980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2800">
                <a:latin typeface="Google Sans SemiBold"/>
                <a:ea typeface="Google Sans SemiBold"/>
                <a:cs typeface="Google Sans SemiBold"/>
                <a:sym typeface="Google Sans SemiBold"/>
              </a:rPr>
              <a:t>Luck = (Passionate) Doing x (Effective) Telling.</a:t>
            </a:r>
            <a:endParaRPr sz="2800">
              <a:latin typeface="Google Sans SemiBold"/>
              <a:ea typeface="Google Sans SemiBold"/>
              <a:cs typeface="Google Sans SemiBold"/>
              <a:sym typeface="Google Sans SemiBold"/>
            </a:endParaRPr>
          </a:p>
          <a:p>
            <a:pPr indent="0" lvl="0" marL="457200" rtl="0" algn="l">
              <a:spcBef>
                <a:spcPts val="1200"/>
              </a:spcBef>
              <a:spcAft>
                <a:spcPts val="0"/>
              </a:spcAft>
              <a:buClr>
                <a:schemeClr val="dk1"/>
              </a:buClr>
              <a:buSzPts val="1100"/>
              <a:buFont typeface="Arial"/>
              <a:buNone/>
            </a:pPr>
            <a:r>
              <a:t/>
            </a:r>
            <a:endParaRPr sz="2400">
              <a:latin typeface="Google Sans"/>
              <a:ea typeface="Google Sans"/>
              <a:cs typeface="Google Sans"/>
              <a:sym typeface="Google Sans"/>
            </a:endParaRPr>
          </a:p>
          <a:p>
            <a:pPr indent="0" lvl="0" marL="457200" rtl="0" algn="l">
              <a:spcBef>
                <a:spcPts val="1200"/>
              </a:spcBef>
              <a:spcAft>
                <a:spcPts val="0"/>
              </a:spcAft>
              <a:buClr>
                <a:schemeClr val="dk1"/>
              </a:buClr>
              <a:buSzPts val="1100"/>
              <a:buFont typeface="Arial"/>
              <a:buNone/>
            </a:pPr>
            <a:r>
              <a:rPr lang="en" sz="2400">
                <a:latin typeface="Google Sans"/>
                <a:ea typeface="Google Sans"/>
                <a:cs typeface="Google Sans"/>
                <a:sym typeface="Google Sans"/>
              </a:rPr>
              <a:t>The more things you do multiplied by the more people you tell, the larger your Luck Surface Area becomes. </a:t>
            </a:r>
            <a:endParaRPr sz="2400">
              <a:latin typeface="Google Sans"/>
              <a:ea typeface="Google Sans"/>
              <a:cs typeface="Google Sans"/>
              <a:sym typeface="Google Sans"/>
            </a:endParaRPr>
          </a:p>
          <a:p>
            <a:pPr indent="0" lvl="0" marL="457200" rtl="0" algn="l">
              <a:spcBef>
                <a:spcPts val="1200"/>
              </a:spcBef>
              <a:spcAft>
                <a:spcPts val="0"/>
              </a:spcAft>
              <a:buClr>
                <a:schemeClr val="dk1"/>
              </a:buClr>
              <a:buSzPts val="1100"/>
              <a:buFont typeface="Arial"/>
              <a:buNone/>
            </a:pPr>
            <a:r>
              <a:t/>
            </a:r>
            <a:endParaRPr sz="2400">
              <a:latin typeface="Google Sans"/>
              <a:ea typeface="Google Sans"/>
              <a:cs typeface="Google Sans"/>
              <a:sym typeface="Google Sans"/>
            </a:endParaRPr>
          </a:p>
          <a:p>
            <a:pPr indent="0" lvl="0" marL="457200" rtl="0" algn="l">
              <a:spcBef>
                <a:spcPts val="1200"/>
              </a:spcBef>
              <a:spcAft>
                <a:spcPts val="0"/>
              </a:spcAft>
              <a:buClr>
                <a:schemeClr val="dk1"/>
              </a:buClr>
              <a:buSzPts val="1100"/>
              <a:buFont typeface="Arial"/>
              <a:buNone/>
            </a:pPr>
            <a:r>
              <a:rPr lang="en" sz="2400">
                <a:latin typeface="Google Sans"/>
                <a:ea typeface="Google Sans"/>
                <a:cs typeface="Google Sans"/>
                <a:sym typeface="Google Sans"/>
              </a:rPr>
              <a:t>The larger your Luck Surface Area, the more likely you are to catch luck as it flows by!</a:t>
            </a:r>
            <a:endParaRPr sz="2400">
              <a:latin typeface="Google Sans"/>
              <a:ea typeface="Google Sans"/>
              <a:cs typeface="Google Sans"/>
              <a:sym typeface="Google Sans"/>
            </a:endParaRPr>
          </a:p>
          <a:p>
            <a:pPr indent="0" lvl="0" marL="457200" rtl="0" algn="l">
              <a:spcBef>
                <a:spcPts val="1200"/>
              </a:spcBef>
              <a:spcAft>
                <a:spcPts val="0"/>
              </a:spcAft>
              <a:buClr>
                <a:schemeClr val="dk1"/>
              </a:buClr>
              <a:buSzPts val="1100"/>
              <a:buFont typeface="Arial"/>
              <a:buNone/>
            </a:pPr>
            <a:r>
              <a:t/>
            </a:r>
            <a:endParaRPr sz="2400">
              <a:latin typeface="Google Sans Medium"/>
              <a:ea typeface="Google Sans Medium"/>
              <a:cs typeface="Google Sans Medium"/>
              <a:sym typeface="Google Sans Medium"/>
            </a:endParaRPr>
          </a:p>
          <a:p>
            <a:pPr indent="0" lvl="0" marL="457200" rtl="0" algn="l">
              <a:spcBef>
                <a:spcPts val="1200"/>
              </a:spcBef>
              <a:spcAft>
                <a:spcPts val="0"/>
              </a:spcAft>
              <a:buClr>
                <a:schemeClr val="dk1"/>
              </a:buClr>
              <a:buSzPts val="1100"/>
              <a:buFont typeface="Arial"/>
              <a:buNone/>
            </a:pPr>
            <a:r>
              <a:t/>
            </a:r>
            <a:endParaRPr sz="2400">
              <a:latin typeface="Google Sans Medium"/>
              <a:ea typeface="Google Sans Medium"/>
              <a:cs typeface="Google Sans Medium"/>
              <a:sym typeface="Google Sans Medium"/>
            </a:endParaRPr>
          </a:p>
          <a:p>
            <a:pPr indent="0" lvl="0" marL="457200" rtl="0" algn="l">
              <a:spcBef>
                <a:spcPts val="1200"/>
              </a:spcBef>
              <a:spcAft>
                <a:spcPts val="0"/>
              </a:spcAft>
              <a:buClr>
                <a:schemeClr val="dk1"/>
              </a:buClr>
              <a:buSzPts val="1100"/>
              <a:buFont typeface="Arial"/>
              <a:buNone/>
            </a:pPr>
            <a:r>
              <a:t/>
            </a:r>
            <a:endParaRPr sz="2400">
              <a:latin typeface="Google Sans Medium"/>
              <a:ea typeface="Google Sans Medium"/>
              <a:cs typeface="Google Sans Medium"/>
              <a:sym typeface="Google Sans Medium"/>
            </a:endParaRPr>
          </a:p>
          <a:p>
            <a:pPr indent="0" lvl="0" marL="457200" rtl="0" algn="l">
              <a:spcBef>
                <a:spcPts val="1200"/>
              </a:spcBef>
              <a:spcAft>
                <a:spcPts val="0"/>
              </a:spcAft>
              <a:buClr>
                <a:schemeClr val="dk1"/>
              </a:buClr>
              <a:buSzPts val="1100"/>
              <a:buFont typeface="Arial"/>
              <a:buNone/>
            </a:pPr>
            <a:r>
              <a:t/>
            </a:r>
            <a:endParaRPr sz="2400">
              <a:latin typeface="Google Sans Medium"/>
              <a:ea typeface="Google Sans Medium"/>
              <a:cs typeface="Google Sans Medium"/>
              <a:sym typeface="Google Sans Medium"/>
            </a:endParaRPr>
          </a:p>
          <a:p>
            <a:pPr indent="0" lvl="0" marL="457200" rtl="0" algn="l">
              <a:spcBef>
                <a:spcPts val="1200"/>
              </a:spcBef>
              <a:spcAft>
                <a:spcPts val="1200"/>
              </a:spcAft>
              <a:buNone/>
            </a:pPr>
            <a:r>
              <a:t/>
            </a:r>
            <a:endParaRPr sz="2400">
              <a:latin typeface="Google Sans Medium"/>
              <a:ea typeface="Google Sans Medium"/>
              <a:cs typeface="Google Sans Medium"/>
              <a:sym typeface="Google Sa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133"/>
          <p:cNvPicPr preferRelativeResize="0"/>
          <p:nvPr/>
        </p:nvPicPr>
        <p:blipFill>
          <a:blip r:embed="rId3">
            <a:alphaModFix/>
          </a:blip>
          <a:stretch>
            <a:fillRect/>
          </a:stretch>
        </p:blipFill>
        <p:spPr>
          <a:xfrm>
            <a:off x="2358475" y="0"/>
            <a:ext cx="4838701" cy="48387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5" name="Shape 455"/>
        <p:cNvGrpSpPr/>
        <p:nvPr/>
      </p:nvGrpSpPr>
      <p:grpSpPr>
        <a:xfrm>
          <a:off x="0" y="0"/>
          <a:ext cx="0" cy="0"/>
          <a:chOff x="0" y="0"/>
          <a:chExt cx="0" cy="0"/>
        </a:xfrm>
      </p:grpSpPr>
      <p:sp>
        <p:nvSpPr>
          <p:cNvPr id="456" name="Google Shape;456;p134"/>
          <p:cNvSpPr txBox="1"/>
          <p:nvPr/>
        </p:nvSpPr>
        <p:spPr>
          <a:xfrm>
            <a:off x="556350" y="1706900"/>
            <a:ext cx="8282400" cy="2925900"/>
          </a:xfrm>
          <a:prstGeom prst="rect">
            <a:avLst/>
          </a:prstGeom>
          <a:noFill/>
          <a:ln>
            <a:noFill/>
          </a:ln>
        </p:spPr>
        <p:txBody>
          <a:bodyPr anchorCtr="0" anchor="t" bIns="0" lIns="0" spcFirstLastPara="1" rIns="0" wrap="square" tIns="0">
            <a:noAutofit/>
          </a:bodyPr>
          <a:lstStyle/>
          <a:p>
            <a:pPr indent="-342900" lvl="0" marL="457200" rtl="0" algn="l">
              <a:spcBef>
                <a:spcPts val="2200"/>
              </a:spcBef>
              <a:spcAft>
                <a:spcPts val="0"/>
              </a:spcAft>
              <a:buClr>
                <a:srgbClr val="3C4043"/>
              </a:buClr>
              <a:buSzPts val="1800"/>
              <a:buFont typeface="Google Sans"/>
              <a:buAutoNum type="arabicPeriod"/>
            </a:pPr>
            <a:r>
              <a:rPr lang="en" sz="1800">
                <a:solidFill>
                  <a:srgbClr val="3C4043"/>
                </a:solidFill>
                <a:latin typeface="Google Sans"/>
                <a:ea typeface="Google Sans"/>
                <a:cs typeface="Google Sans"/>
                <a:sym typeface="Google Sans"/>
              </a:rPr>
              <a:t>You actually are doing things, you’ve just trained yourself to think that anything you do isn’t worth sharing.</a:t>
            </a:r>
            <a:endParaRPr sz="1800">
              <a:solidFill>
                <a:srgbClr val="3C4043"/>
              </a:solidFill>
              <a:latin typeface="Google Sans"/>
              <a:ea typeface="Google Sans"/>
              <a:cs typeface="Google Sans"/>
              <a:sym typeface="Google Sans"/>
            </a:endParaRPr>
          </a:p>
          <a:p>
            <a:pPr indent="0" lvl="0" marL="0" rtl="0" algn="l">
              <a:spcBef>
                <a:spcPts val="2200"/>
              </a:spcBef>
              <a:spcAft>
                <a:spcPts val="0"/>
              </a:spcAft>
              <a:buNone/>
            </a:pPr>
            <a:r>
              <a:t/>
            </a:r>
            <a:endParaRPr sz="1800">
              <a:solidFill>
                <a:srgbClr val="3C4043"/>
              </a:solidFill>
              <a:latin typeface="Google Sans"/>
              <a:ea typeface="Google Sans"/>
              <a:cs typeface="Google Sans"/>
              <a:sym typeface="Google Sans"/>
            </a:endParaRPr>
          </a:p>
          <a:p>
            <a:pPr indent="-342900" lvl="0" marL="457200" rtl="0" algn="l">
              <a:spcBef>
                <a:spcPts val="2200"/>
              </a:spcBef>
              <a:spcAft>
                <a:spcPts val="0"/>
              </a:spcAft>
              <a:buClr>
                <a:srgbClr val="3C4043"/>
              </a:buClr>
              <a:buSzPts val="1800"/>
              <a:buFont typeface="Google Sans"/>
              <a:buAutoNum type="arabicPeriod"/>
            </a:pPr>
            <a:r>
              <a:rPr lang="en" sz="1800">
                <a:solidFill>
                  <a:srgbClr val="3C4043"/>
                </a:solidFill>
                <a:latin typeface="Google Sans"/>
                <a:ea typeface="Google Sans"/>
                <a:cs typeface="Google Sans"/>
                <a:sym typeface="Google Sans"/>
              </a:rPr>
              <a:t>You want to be doing things, but you can’t bring yourself to get started.</a:t>
            </a:r>
            <a:endParaRPr sz="1800">
              <a:solidFill>
                <a:srgbClr val="3C4043"/>
              </a:solidFill>
              <a:latin typeface="Google Sans"/>
              <a:ea typeface="Google Sans"/>
              <a:cs typeface="Google Sans"/>
              <a:sym typeface="Google Sans"/>
            </a:endParaRPr>
          </a:p>
          <a:p>
            <a:pPr indent="0" lvl="0" marL="0" rtl="0" algn="l">
              <a:spcBef>
                <a:spcPts val="2200"/>
              </a:spcBef>
              <a:spcAft>
                <a:spcPts val="0"/>
              </a:spcAft>
              <a:buClr>
                <a:schemeClr val="dk1"/>
              </a:buClr>
              <a:buSzPts val="1100"/>
              <a:buFont typeface="Arial"/>
              <a:buNone/>
            </a:pPr>
            <a:r>
              <a:t/>
            </a:r>
            <a:endParaRPr sz="1800">
              <a:solidFill>
                <a:srgbClr val="3C4043"/>
              </a:solidFill>
              <a:latin typeface="Google Sans"/>
              <a:ea typeface="Google Sans"/>
              <a:cs typeface="Google Sans"/>
              <a:sym typeface="Google Sans"/>
            </a:endParaRPr>
          </a:p>
          <a:p>
            <a:pPr indent="0" lvl="0" marL="0" rtl="0" algn="l">
              <a:spcBef>
                <a:spcPts val="2200"/>
              </a:spcBef>
              <a:spcAft>
                <a:spcPts val="0"/>
              </a:spcAft>
              <a:buNone/>
            </a:pPr>
            <a:r>
              <a:t/>
            </a:r>
            <a:endParaRPr sz="1800">
              <a:solidFill>
                <a:srgbClr val="3C4043"/>
              </a:solidFill>
              <a:latin typeface="Google Sans"/>
              <a:ea typeface="Google Sans"/>
              <a:cs typeface="Google Sans"/>
              <a:sym typeface="Google Sans"/>
            </a:endParaRPr>
          </a:p>
        </p:txBody>
      </p:sp>
      <p:pic>
        <p:nvPicPr>
          <p:cNvPr id="457" name="Google Shape;457;p134"/>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
        <p:nvSpPr>
          <p:cNvPr id="458" name="Google Shape;458;p134"/>
          <p:cNvSpPr txBox="1"/>
          <p:nvPr/>
        </p:nvSpPr>
        <p:spPr>
          <a:xfrm>
            <a:off x="685800" y="718475"/>
            <a:ext cx="7613400" cy="856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3000">
                <a:solidFill>
                  <a:srgbClr val="1A1A1A"/>
                </a:solidFill>
                <a:latin typeface="Google Sans"/>
                <a:ea typeface="Google Sans"/>
                <a:cs typeface="Google Sans"/>
                <a:sym typeface="Google Sans"/>
              </a:rPr>
              <a:t>Which</a:t>
            </a:r>
            <a:r>
              <a:rPr b="1" lang="en" sz="3000">
                <a:solidFill>
                  <a:srgbClr val="1A1A1A"/>
                </a:solidFill>
                <a:latin typeface="Google Sans"/>
                <a:ea typeface="Google Sans"/>
                <a:cs typeface="Google Sans"/>
                <a:sym typeface="Google Sans"/>
              </a:rPr>
              <a:t> one are you?</a:t>
            </a:r>
            <a:endParaRPr b="1" sz="3000">
              <a:solidFill>
                <a:srgbClr val="1A1A1A"/>
              </a:solidFill>
              <a:latin typeface="Google Sans"/>
              <a:ea typeface="Google Sans"/>
              <a:cs typeface="Google Sans"/>
              <a:sym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135"/>
          <p:cNvSpPr txBox="1"/>
          <p:nvPr>
            <p:ph idx="4294967295" type="body"/>
          </p:nvPr>
        </p:nvSpPr>
        <p:spPr>
          <a:xfrm>
            <a:off x="387900" y="688200"/>
            <a:ext cx="8295000" cy="3860700"/>
          </a:xfrm>
          <a:prstGeom prst="rect">
            <a:avLst/>
          </a:prstGeom>
        </p:spPr>
        <p:txBody>
          <a:bodyPr anchorCtr="0" anchor="t" bIns="91425" lIns="91425" spcFirstLastPara="1" rIns="91425" wrap="square" tIns="91425">
            <a:normAutofit fontScale="77500" lnSpcReduction="10000"/>
          </a:bodyPr>
          <a:lstStyle/>
          <a:p>
            <a:pPr indent="-366395" lvl="0" marL="457200" rtl="0" algn="l">
              <a:spcBef>
                <a:spcPts val="0"/>
              </a:spcBef>
              <a:spcAft>
                <a:spcPts val="0"/>
              </a:spcAft>
              <a:buSzPct val="100000"/>
              <a:buFont typeface="Google Sans"/>
              <a:buChar char="●"/>
            </a:pPr>
            <a:r>
              <a:rPr lang="en" sz="2800">
                <a:latin typeface="Google Sans"/>
                <a:ea typeface="Google Sans"/>
                <a:cs typeface="Google Sans"/>
                <a:sym typeface="Google Sans"/>
              </a:rPr>
              <a:t>W</a:t>
            </a:r>
            <a:r>
              <a:rPr lang="en" sz="2800">
                <a:latin typeface="Google Sans"/>
                <a:ea typeface="Google Sans"/>
                <a:cs typeface="Google Sans"/>
                <a:sym typeface="Google Sans"/>
              </a:rPr>
              <a:t>hen people become aware of your expertise, some percentage of them will take action to capture that value, but quite often it will be in a way you would never have predicted.”</a:t>
            </a:r>
            <a:endParaRPr sz="2800">
              <a:latin typeface="Google Sans"/>
              <a:ea typeface="Google Sans"/>
              <a:cs typeface="Google Sans"/>
              <a:sym typeface="Google Sans"/>
            </a:endParaRPr>
          </a:p>
          <a:p>
            <a:pPr indent="0" lvl="0" marL="457200" rtl="0" algn="l">
              <a:spcBef>
                <a:spcPts val="1200"/>
              </a:spcBef>
              <a:spcAft>
                <a:spcPts val="0"/>
              </a:spcAft>
              <a:buNone/>
            </a:pPr>
            <a:r>
              <a:t/>
            </a:r>
            <a:endParaRPr sz="2800">
              <a:latin typeface="Google Sans"/>
              <a:ea typeface="Google Sans"/>
              <a:cs typeface="Google Sans"/>
              <a:sym typeface="Google Sans"/>
            </a:endParaRPr>
          </a:p>
          <a:p>
            <a:pPr indent="-366395" lvl="0" marL="457200" rtl="0" algn="l">
              <a:spcBef>
                <a:spcPts val="1200"/>
              </a:spcBef>
              <a:spcAft>
                <a:spcPts val="0"/>
              </a:spcAft>
              <a:buSzPct val="100000"/>
              <a:buFont typeface="Google Sans"/>
              <a:buChar char="●"/>
            </a:pPr>
            <a:r>
              <a:rPr lang="en" sz="2800">
                <a:latin typeface="Google Sans"/>
                <a:ea typeface="Google Sans"/>
                <a:cs typeface="Google Sans"/>
                <a:sym typeface="Google Sans"/>
              </a:rPr>
              <a:t>The infectious nature of passion, and that taking action and sharing your passion will tend to attract others towards it, again amplified by the number of people who know about it. </a:t>
            </a:r>
            <a:endParaRPr>
              <a:latin typeface="Google Sans Medium"/>
              <a:ea typeface="Google Sans Medium"/>
              <a:cs typeface="Google Sans Medium"/>
              <a:sym typeface="Google Sans Medium"/>
            </a:endParaRPr>
          </a:p>
          <a:p>
            <a:pPr indent="0" lvl="0" marL="457200" rtl="0" algn="l">
              <a:spcBef>
                <a:spcPts val="1200"/>
              </a:spcBef>
              <a:spcAft>
                <a:spcPts val="0"/>
              </a:spcAft>
              <a:buNone/>
            </a:pPr>
            <a:r>
              <a:t/>
            </a:r>
            <a:endParaRPr sz="2400">
              <a:latin typeface="Google Sans Medium"/>
              <a:ea typeface="Google Sans Medium"/>
              <a:cs typeface="Google Sans Medium"/>
              <a:sym typeface="Google Sans Medium"/>
            </a:endParaRPr>
          </a:p>
          <a:p>
            <a:pPr indent="0" lvl="0" marL="457200" rtl="0" algn="l">
              <a:spcBef>
                <a:spcPts val="1200"/>
              </a:spcBef>
              <a:spcAft>
                <a:spcPts val="1200"/>
              </a:spcAft>
              <a:buNone/>
            </a:pPr>
            <a:r>
              <a:t/>
            </a:r>
            <a:endParaRPr>
              <a:latin typeface="Google Sans Medium"/>
              <a:ea typeface="Google Sans Medium"/>
              <a:cs typeface="Google Sans Medium"/>
              <a:sym typeface="Google Sa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136"/>
          <p:cNvPicPr preferRelativeResize="0"/>
          <p:nvPr/>
        </p:nvPicPr>
        <p:blipFill>
          <a:blip r:embed="rId3">
            <a:alphaModFix/>
          </a:blip>
          <a:stretch>
            <a:fillRect/>
          </a:stretch>
        </p:blipFill>
        <p:spPr>
          <a:xfrm>
            <a:off x="1375300" y="0"/>
            <a:ext cx="6627084" cy="4838700"/>
          </a:xfrm>
          <a:prstGeom prst="rect">
            <a:avLst/>
          </a:prstGeom>
          <a:noFill/>
          <a:ln>
            <a:noFill/>
          </a:ln>
        </p:spPr>
      </p:pic>
      <p:sp>
        <p:nvSpPr>
          <p:cNvPr id="469" name="Google Shape;469;p136"/>
          <p:cNvSpPr txBox="1"/>
          <p:nvPr/>
        </p:nvSpPr>
        <p:spPr>
          <a:xfrm>
            <a:off x="6144000" y="4758600"/>
            <a:ext cx="2874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400"/>
              </a:spcBef>
              <a:spcAft>
                <a:spcPts val="0"/>
              </a:spcAft>
              <a:buNone/>
            </a:pPr>
            <a:r>
              <a:rPr lang="en" sz="1300">
                <a:solidFill>
                  <a:srgbClr val="484848"/>
                </a:solidFill>
                <a:latin typeface="Google Sans"/>
                <a:ea typeface="Google Sans"/>
                <a:cs typeface="Google Sans"/>
                <a:sym typeface="Google Sans"/>
              </a:rPr>
              <a:t>Copyright © 2010 Jason C. Roberts</a:t>
            </a:r>
            <a:endParaRPr sz="1300">
              <a:solidFill>
                <a:srgbClr val="484848"/>
              </a:solidFill>
              <a:latin typeface="Google Sans"/>
              <a:ea typeface="Google Sans"/>
              <a:cs typeface="Google Sans"/>
              <a:sym typeface="Google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137"/>
          <p:cNvPicPr preferRelativeResize="0"/>
          <p:nvPr/>
        </p:nvPicPr>
        <p:blipFill>
          <a:blip r:embed="rId3">
            <a:alphaModFix/>
          </a:blip>
          <a:stretch>
            <a:fillRect/>
          </a:stretch>
        </p:blipFill>
        <p:spPr>
          <a:xfrm>
            <a:off x="2352350" y="304800"/>
            <a:ext cx="5074674" cy="4838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138"/>
          <p:cNvSpPr txBox="1"/>
          <p:nvPr/>
        </p:nvSpPr>
        <p:spPr>
          <a:xfrm>
            <a:off x="446000" y="712175"/>
            <a:ext cx="8380800" cy="3889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t/>
            </a:r>
            <a:endParaRPr b="1" sz="2800">
              <a:solidFill>
                <a:schemeClr val="dk1"/>
              </a:solidFill>
            </a:endParaRPr>
          </a:p>
          <a:p>
            <a:pPr indent="0" lvl="0" marL="0" rtl="0" algn="just">
              <a:lnSpc>
                <a:spcPct val="90000"/>
              </a:lnSpc>
              <a:spcBef>
                <a:spcPts val="1000"/>
              </a:spcBef>
              <a:spcAft>
                <a:spcPts val="0"/>
              </a:spcAft>
              <a:buNone/>
            </a:pPr>
            <a:r>
              <a:rPr lang="en" sz="2800">
                <a:solidFill>
                  <a:schemeClr val="dk1"/>
                </a:solidFill>
                <a:latin typeface="Google Sans SemiBold"/>
                <a:ea typeface="Google Sans SemiBold"/>
                <a:cs typeface="Google Sans SemiBold"/>
                <a:sym typeface="Google Sans SemiBold"/>
              </a:rPr>
              <a:t>“</a:t>
            </a:r>
            <a:r>
              <a:rPr lang="en" sz="2800">
                <a:solidFill>
                  <a:schemeClr val="dk1"/>
                </a:solidFill>
                <a:latin typeface="Google Sans SemiBold"/>
                <a:ea typeface="Google Sans SemiBold"/>
                <a:cs typeface="Google Sans SemiBold"/>
                <a:sym typeface="Google Sans SemiBold"/>
              </a:rPr>
              <a:t>The law of averages : The relative frequency of an event should correspond to its probability. For example, if the probability of heads in a fair coin toss is 50%, then according to the law of averages, the proportion of heads in a series of tosses should be close to 50%”</a:t>
            </a:r>
            <a:endParaRPr sz="2800">
              <a:solidFill>
                <a:schemeClr val="dk1"/>
              </a:solidFill>
              <a:latin typeface="Google Sans SemiBold"/>
              <a:ea typeface="Google Sans SemiBold"/>
              <a:cs typeface="Google Sans SemiBold"/>
              <a:sym typeface="Google Sans SemiBold"/>
            </a:endParaRPr>
          </a:p>
          <a:p>
            <a:pPr indent="0" lvl="0" marL="0" rtl="0" algn="l">
              <a:lnSpc>
                <a:spcPct val="90000"/>
              </a:lnSpc>
              <a:spcBef>
                <a:spcPts val="1000"/>
              </a:spcBef>
              <a:spcAft>
                <a:spcPts val="0"/>
              </a:spcAft>
              <a:buNone/>
            </a:pPr>
            <a:r>
              <a:t/>
            </a:r>
            <a:endParaRPr b="1" sz="2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12"/>
          <p:cNvSpPr txBox="1"/>
          <p:nvPr/>
        </p:nvSpPr>
        <p:spPr>
          <a:xfrm>
            <a:off x="290150" y="1249300"/>
            <a:ext cx="8853900" cy="3585000"/>
          </a:xfrm>
          <a:prstGeom prst="rect">
            <a:avLst/>
          </a:prstGeom>
          <a:noFill/>
          <a:ln>
            <a:noFill/>
          </a:ln>
        </p:spPr>
        <p:txBody>
          <a:bodyPr anchorCtr="0" anchor="t" bIns="0" lIns="0" spcFirstLastPara="1" rIns="0" wrap="square" tIns="0">
            <a:noAutofit/>
          </a:bodyPr>
          <a:lstStyle/>
          <a:p>
            <a:pPr indent="-381000" lvl="0" marL="457200" rtl="0" algn="l">
              <a:spcBef>
                <a:spcPts val="2200"/>
              </a:spcBef>
              <a:spcAft>
                <a:spcPts val="0"/>
              </a:spcAft>
              <a:buClr>
                <a:srgbClr val="80868B"/>
              </a:buClr>
              <a:buSzPts val="2400"/>
              <a:buFont typeface="Google Sans"/>
              <a:buChar char="●"/>
            </a:pPr>
            <a:r>
              <a:rPr lang="en" sz="2400">
                <a:solidFill>
                  <a:srgbClr val="80868B"/>
                </a:solidFill>
                <a:latin typeface="Google Sans"/>
                <a:ea typeface="Google Sans"/>
                <a:cs typeface="Google Sans"/>
                <a:sym typeface="Google Sans"/>
              </a:rPr>
              <a:t>Committing to speaking on a particular topic can lead to a developer learning something new in the process of experimenting with new technologies in preparation for a presentation</a:t>
            </a:r>
            <a:endParaRPr sz="2400">
              <a:solidFill>
                <a:srgbClr val="80868B"/>
              </a:solidFill>
              <a:latin typeface="Google Sans"/>
              <a:ea typeface="Google Sans"/>
              <a:cs typeface="Google Sans"/>
              <a:sym typeface="Google Sans"/>
            </a:endParaRPr>
          </a:p>
          <a:p>
            <a:pPr indent="0" lvl="0" marL="457200" rtl="0" algn="l">
              <a:spcBef>
                <a:spcPts val="2200"/>
              </a:spcBef>
              <a:spcAft>
                <a:spcPts val="0"/>
              </a:spcAft>
              <a:buNone/>
            </a:pPr>
            <a:r>
              <a:t/>
            </a:r>
            <a:endParaRPr sz="2400">
              <a:solidFill>
                <a:srgbClr val="80868B"/>
              </a:solidFill>
              <a:latin typeface="Google Sans"/>
              <a:ea typeface="Google Sans"/>
              <a:cs typeface="Google Sans"/>
              <a:sym typeface="Google Sans"/>
            </a:endParaRPr>
          </a:p>
          <a:p>
            <a:pPr indent="-381000" lvl="0" marL="457200" rtl="0" algn="l">
              <a:spcBef>
                <a:spcPts val="2200"/>
              </a:spcBef>
              <a:spcAft>
                <a:spcPts val="0"/>
              </a:spcAft>
              <a:buClr>
                <a:srgbClr val="80868B"/>
              </a:buClr>
              <a:buSzPts val="2400"/>
              <a:buFont typeface="Google Sans"/>
              <a:buChar char="●"/>
            </a:pPr>
            <a:r>
              <a:rPr lang="en" sz="2400">
                <a:solidFill>
                  <a:srgbClr val="80868B"/>
                </a:solidFill>
                <a:latin typeface="Google Sans"/>
                <a:ea typeface="Google Sans"/>
                <a:cs typeface="Google Sans"/>
                <a:sym typeface="Google Sans"/>
              </a:rPr>
              <a:t>Teaching brings superpowers that span beyond software development</a:t>
            </a:r>
            <a:endParaRPr sz="2400">
              <a:solidFill>
                <a:srgbClr val="80868B"/>
              </a:solidFill>
              <a:latin typeface="Google Sans"/>
              <a:ea typeface="Google Sans"/>
              <a:cs typeface="Google Sans"/>
              <a:sym typeface="Google Sans"/>
            </a:endParaRPr>
          </a:p>
          <a:p>
            <a:pPr indent="0" lvl="0" marL="0" rtl="0" algn="l">
              <a:spcBef>
                <a:spcPts val="2200"/>
              </a:spcBef>
              <a:spcAft>
                <a:spcPts val="0"/>
              </a:spcAft>
              <a:buNone/>
            </a:pPr>
            <a:r>
              <a:t/>
            </a:r>
            <a:endParaRPr sz="24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None/>
            </a:pPr>
            <a:r>
              <a:t/>
            </a:r>
            <a:endParaRPr sz="24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Clr>
                <a:schemeClr val="dk1"/>
              </a:buClr>
              <a:buSzPts val="1100"/>
              <a:buFont typeface="Arial"/>
              <a:buNone/>
            </a:pPr>
            <a:r>
              <a:t/>
            </a:r>
            <a:endParaRPr sz="24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Clr>
                <a:schemeClr val="dk1"/>
              </a:buClr>
              <a:buSzPts val="1100"/>
              <a:buFont typeface="Arial"/>
              <a:buNone/>
            </a:pPr>
            <a:r>
              <a:t/>
            </a:r>
            <a:endParaRPr sz="24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None/>
            </a:pPr>
            <a:r>
              <a:t/>
            </a:r>
            <a:endParaRPr sz="2400">
              <a:solidFill>
                <a:srgbClr val="80868B"/>
              </a:solidFill>
              <a:latin typeface="Google Sans Text"/>
              <a:ea typeface="Google Sans Text"/>
              <a:cs typeface="Google Sans Text"/>
              <a:sym typeface="Google Sans Text"/>
            </a:endParaRPr>
          </a:p>
        </p:txBody>
      </p:sp>
      <p:sp>
        <p:nvSpPr>
          <p:cNvPr id="322" name="Google Shape;322;p112"/>
          <p:cNvSpPr txBox="1"/>
          <p:nvPr/>
        </p:nvSpPr>
        <p:spPr>
          <a:xfrm>
            <a:off x="386050" y="112700"/>
            <a:ext cx="8560500" cy="1055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t/>
            </a:r>
            <a:endParaRPr b="1" sz="45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None/>
            </a:pPr>
            <a:r>
              <a:t/>
            </a:r>
            <a:endParaRPr b="1" sz="45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None/>
            </a:pPr>
            <a:r>
              <a:rPr b="1" lang="en" sz="3600">
                <a:solidFill>
                  <a:srgbClr val="1A1A1A"/>
                </a:solidFill>
                <a:latin typeface="Google Sans"/>
                <a:ea typeface="Google Sans"/>
                <a:cs typeface="Google Sans"/>
                <a:sym typeface="Google Sans"/>
              </a:rPr>
              <a:t>Talk Driven Development</a:t>
            </a:r>
            <a:endParaRPr b="1" sz="36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None/>
            </a:pPr>
            <a:r>
              <a:t/>
            </a:r>
            <a:endParaRPr b="1" sz="3600">
              <a:solidFill>
                <a:srgbClr val="1A1A1A"/>
              </a:solidFill>
              <a:latin typeface="Google Sans"/>
              <a:ea typeface="Google Sans"/>
              <a:cs typeface="Google Sans"/>
              <a:sym typeface="Google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139"/>
          <p:cNvSpPr txBox="1"/>
          <p:nvPr/>
        </p:nvSpPr>
        <p:spPr>
          <a:xfrm>
            <a:off x="122300" y="1227725"/>
            <a:ext cx="8908200" cy="3391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2500">
                <a:solidFill>
                  <a:schemeClr val="dk1"/>
                </a:solidFill>
                <a:latin typeface="Google Sans"/>
                <a:ea typeface="Google Sans"/>
                <a:cs typeface="Google Sans"/>
                <a:sym typeface="Google Sans"/>
              </a:rPr>
              <a:t>Tina Seelig, Stanford professor and the creator of Framestorming, has been studying entrepreneurs and luck for some time. </a:t>
            </a:r>
            <a:endParaRPr sz="25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t/>
            </a:r>
            <a:endParaRPr sz="25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rPr lang="en" sz="2500">
                <a:solidFill>
                  <a:schemeClr val="dk1"/>
                </a:solidFill>
                <a:latin typeface="Google Sans"/>
                <a:ea typeface="Google Sans"/>
                <a:cs typeface="Google Sans"/>
                <a:sym typeface="Google Sans"/>
              </a:rPr>
              <a:t>Her reframing of how to view luck aligns well with this model.</a:t>
            </a:r>
            <a:endParaRPr sz="25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t/>
            </a:r>
            <a:endParaRPr sz="25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t/>
            </a:r>
            <a:endParaRPr sz="2500">
              <a:solidFill>
                <a:schemeClr val="dk1"/>
              </a:solidFill>
              <a:latin typeface="Google Sans"/>
              <a:ea typeface="Google Sans"/>
              <a:cs typeface="Google Sans"/>
              <a:sym typeface="Google Sans"/>
            </a:endParaRPr>
          </a:p>
        </p:txBody>
      </p:sp>
      <p:pic>
        <p:nvPicPr>
          <p:cNvPr id="485" name="Google Shape;485;p139"/>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9" name="Shape 489"/>
        <p:cNvGrpSpPr/>
        <p:nvPr/>
      </p:nvGrpSpPr>
      <p:grpSpPr>
        <a:xfrm>
          <a:off x="0" y="0"/>
          <a:ext cx="0" cy="0"/>
          <a:chOff x="0" y="0"/>
          <a:chExt cx="0" cy="0"/>
        </a:xfrm>
      </p:grpSpPr>
      <p:sp>
        <p:nvSpPr>
          <p:cNvPr id="490" name="Google Shape;490;p140"/>
          <p:cNvSpPr txBox="1"/>
          <p:nvPr/>
        </p:nvSpPr>
        <p:spPr>
          <a:xfrm>
            <a:off x="350100" y="1090175"/>
            <a:ext cx="8560500" cy="3638400"/>
          </a:xfrm>
          <a:prstGeom prst="rect">
            <a:avLst/>
          </a:prstGeom>
          <a:noFill/>
          <a:ln>
            <a:noFill/>
          </a:ln>
        </p:spPr>
        <p:txBody>
          <a:bodyPr anchorCtr="0" anchor="b" bIns="0" lIns="0" spcFirstLastPara="1" rIns="0" wrap="square" tIns="0">
            <a:noAutofit/>
          </a:bodyPr>
          <a:lstStyle/>
          <a:p>
            <a:pPr indent="0" lvl="0" marL="0" rtl="0" algn="just">
              <a:lnSpc>
                <a:spcPct val="90000"/>
              </a:lnSpc>
              <a:spcBef>
                <a:spcPts val="0"/>
              </a:spcBef>
              <a:spcAft>
                <a:spcPts val="0"/>
              </a:spcAft>
              <a:buClr>
                <a:schemeClr val="dk1"/>
              </a:buClr>
              <a:buSzPts val="1100"/>
              <a:buFont typeface="Arial"/>
              <a:buNone/>
            </a:pPr>
            <a:r>
              <a:rPr lang="en" sz="2800">
                <a:solidFill>
                  <a:srgbClr val="1A1A1A"/>
                </a:solidFill>
                <a:latin typeface="Google Sans SemiBold"/>
                <a:ea typeface="Google Sans SemiBold"/>
                <a:cs typeface="Google Sans SemiBold"/>
                <a:sym typeface="Google Sans SemiBold"/>
              </a:rPr>
              <a:t>“</a:t>
            </a:r>
            <a:r>
              <a:rPr lang="en" sz="2800">
                <a:solidFill>
                  <a:srgbClr val="1A1A1A"/>
                </a:solidFill>
                <a:latin typeface="Google Sans SemiBold"/>
                <a:ea typeface="Google Sans SemiBold"/>
                <a:cs typeface="Google Sans SemiBold"/>
                <a:sym typeface="Google Sans SemiBold"/>
              </a:rPr>
              <a:t>Luck is rarely a lightning strike, isolated and dramatic. It’s much more like the wind, blowing constantly. Sometimes it’s calm, and sometimes it blows in gusts. And sometimes it comes from directions that you didn’t even imagine</a:t>
            </a:r>
            <a:r>
              <a:rPr lang="en" sz="2800">
                <a:solidFill>
                  <a:srgbClr val="1A1A1A"/>
                </a:solidFill>
                <a:latin typeface="Google Sans SemiBold"/>
                <a:ea typeface="Google Sans SemiBold"/>
                <a:cs typeface="Google Sans SemiBold"/>
                <a:sym typeface="Google Sans SemiBold"/>
              </a:rPr>
              <a:t>.“</a:t>
            </a:r>
            <a:endParaRPr sz="2800">
              <a:solidFill>
                <a:srgbClr val="1A1A1A"/>
              </a:solidFill>
              <a:latin typeface="Google Sans SemiBold"/>
              <a:ea typeface="Google Sans SemiBold"/>
              <a:cs typeface="Google Sans SemiBold"/>
              <a:sym typeface="Google Sans SemiBold"/>
            </a:endParaRPr>
          </a:p>
          <a:p>
            <a:pPr indent="0" lvl="0" marL="0" rtl="0" algn="l">
              <a:lnSpc>
                <a:spcPct val="90000"/>
              </a:lnSpc>
              <a:spcBef>
                <a:spcPts val="0"/>
              </a:spcBef>
              <a:spcAft>
                <a:spcPts val="0"/>
              </a:spcAft>
              <a:buClr>
                <a:schemeClr val="dk1"/>
              </a:buClr>
              <a:buSzPts val="1100"/>
              <a:buFont typeface="Arial"/>
              <a:buNone/>
            </a:pPr>
            <a:r>
              <a:t/>
            </a:r>
            <a:endParaRPr b="1" sz="30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None/>
            </a:pPr>
            <a:r>
              <a:t/>
            </a:r>
            <a:endParaRPr b="1" sz="3000">
              <a:solidFill>
                <a:srgbClr val="1A1A1A"/>
              </a:solidFill>
              <a:latin typeface="Google Sans"/>
              <a:ea typeface="Google Sans"/>
              <a:cs typeface="Google Sans"/>
              <a:sym typeface="Google Sans"/>
            </a:endParaRPr>
          </a:p>
        </p:txBody>
      </p:sp>
      <p:pic>
        <p:nvPicPr>
          <p:cNvPr id="491" name="Google Shape;491;p140"/>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141"/>
          <p:cNvSpPr txBox="1"/>
          <p:nvPr/>
        </p:nvSpPr>
        <p:spPr>
          <a:xfrm>
            <a:off x="0" y="1239725"/>
            <a:ext cx="9066600" cy="3216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t/>
            </a:r>
            <a:endParaRPr sz="2800">
              <a:solidFill>
                <a:srgbClr val="1F2328"/>
              </a:solidFill>
              <a:highlight>
                <a:srgbClr val="FFFFFF"/>
              </a:highlight>
              <a:latin typeface="Google Sans SemiBold"/>
              <a:ea typeface="Google Sans SemiBold"/>
              <a:cs typeface="Google Sans SemiBold"/>
              <a:sym typeface="Google Sans SemiBold"/>
            </a:endParaRPr>
          </a:p>
          <a:p>
            <a:pPr indent="0" lvl="0" marL="0" rtl="0" algn="l">
              <a:lnSpc>
                <a:spcPct val="90000"/>
              </a:lnSpc>
              <a:spcBef>
                <a:spcPts val="1000"/>
              </a:spcBef>
              <a:spcAft>
                <a:spcPts val="0"/>
              </a:spcAft>
              <a:buNone/>
            </a:pPr>
            <a:r>
              <a:rPr lang="en" sz="2400">
                <a:solidFill>
                  <a:schemeClr val="dk1"/>
                </a:solidFill>
                <a:latin typeface="Google Sans"/>
                <a:ea typeface="Google Sans"/>
                <a:cs typeface="Google Sans"/>
                <a:sym typeface="Google Sans"/>
              </a:rPr>
              <a:t>B</a:t>
            </a:r>
            <a:r>
              <a:rPr lang="en" sz="2400">
                <a:solidFill>
                  <a:schemeClr val="dk1"/>
                </a:solidFill>
                <a:latin typeface="Google Sans"/>
                <a:ea typeface="Google Sans"/>
                <a:cs typeface="Google Sans"/>
                <a:sym typeface="Google Sans"/>
              </a:rPr>
              <a:t>logging, podcasting, commenting in online discussions, and following up with every customer and user, you increase the likelihood of having a serendipitous moment. </a:t>
            </a:r>
            <a:endParaRPr sz="24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t/>
            </a:r>
            <a:endParaRPr sz="24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rPr lang="en" sz="2400">
                <a:solidFill>
                  <a:schemeClr val="dk1"/>
                </a:solidFill>
                <a:latin typeface="Google Sans"/>
                <a:ea typeface="Google Sans"/>
                <a:cs typeface="Google Sans"/>
                <a:sym typeface="Google Sans"/>
              </a:rPr>
              <a:t>It’s a fun concept to consider – but perhaps less of a scientific occurrence than the Law of Averages.</a:t>
            </a:r>
            <a:endParaRPr sz="2400">
              <a:solidFill>
                <a:schemeClr val="dk1"/>
              </a:solidFill>
              <a:latin typeface="Google Sans"/>
              <a:ea typeface="Google Sans"/>
              <a:cs typeface="Google Sans"/>
              <a:sym typeface="Google Sans"/>
            </a:endParaRPr>
          </a:p>
        </p:txBody>
      </p:sp>
      <p:sp>
        <p:nvSpPr>
          <p:cNvPr id="497" name="Google Shape;497;p141"/>
          <p:cNvSpPr txBox="1"/>
          <p:nvPr/>
        </p:nvSpPr>
        <p:spPr>
          <a:xfrm>
            <a:off x="42000" y="299750"/>
            <a:ext cx="9144000" cy="1046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2800">
                <a:solidFill>
                  <a:srgbClr val="1F2328"/>
                </a:solidFill>
                <a:highlight>
                  <a:schemeClr val="lt1"/>
                </a:highlight>
                <a:latin typeface="Google Sans SemiBold"/>
                <a:ea typeface="Google Sans SemiBold"/>
                <a:cs typeface="Google Sans SemiBold"/>
                <a:sym typeface="Google Sans SemiBold"/>
              </a:rPr>
              <a:t>Whatever you’re excited about, be excited about it publicly.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142"/>
          <p:cNvSpPr txBox="1"/>
          <p:nvPr/>
        </p:nvSpPr>
        <p:spPr>
          <a:xfrm>
            <a:off x="467550" y="1323650"/>
            <a:ext cx="8047500" cy="27705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1000"/>
              </a:spcBef>
              <a:spcAft>
                <a:spcPts val="0"/>
              </a:spcAft>
              <a:buNone/>
            </a:pPr>
            <a:r>
              <a:rPr lang="en" sz="2800">
                <a:solidFill>
                  <a:srgbClr val="333738"/>
                </a:solidFill>
                <a:highlight>
                  <a:srgbClr val="FFFFFF"/>
                </a:highlight>
                <a:latin typeface="Google Sans SemiBold"/>
                <a:ea typeface="Google Sans SemiBold"/>
                <a:cs typeface="Google Sans SemiBold"/>
                <a:sym typeface="Google Sans SemiBold"/>
              </a:rPr>
              <a:t>“E</a:t>
            </a:r>
            <a:r>
              <a:rPr lang="en" sz="2800">
                <a:solidFill>
                  <a:srgbClr val="333738"/>
                </a:solidFill>
                <a:highlight>
                  <a:srgbClr val="FFFFFF"/>
                </a:highlight>
                <a:latin typeface="Google Sans SemiBold"/>
                <a:ea typeface="Google Sans SemiBold"/>
                <a:cs typeface="Google Sans SemiBold"/>
                <a:sym typeface="Google Sans SemiBold"/>
              </a:rPr>
              <a:t>ngage with people from a place of care and generosity rather than focusing on selling or personal gain. Connecting with the right platforms and communities who might be interested in what you’re doing and are passionate about.” </a:t>
            </a:r>
            <a:endParaRPr sz="2800">
              <a:solidFill>
                <a:srgbClr val="333738"/>
              </a:solidFill>
              <a:highlight>
                <a:srgbClr val="FFFFFF"/>
              </a:highlight>
              <a:latin typeface="Google Sans SemiBold"/>
              <a:ea typeface="Google Sans SemiBold"/>
              <a:cs typeface="Google Sans SemiBold"/>
              <a:sym typeface="Google Sans SemiBold"/>
            </a:endParaRPr>
          </a:p>
        </p:txBody>
      </p:sp>
      <p:pic>
        <p:nvPicPr>
          <p:cNvPr id="503" name="Google Shape;503;p142"/>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143"/>
          <p:cNvSpPr txBox="1"/>
          <p:nvPr/>
        </p:nvSpPr>
        <p:spPr>
          <a:xfrm>
            <a:off x="50350" y="1275700"/>
            <a:ext cx="9028200" cy="28116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1000"/>
              </a:spcBef>
              <a:spcAft>
                <a:spcPts val="0"/>
              </a:spcAft>
              <a:buNone/>
            </a:pPr>
            <a:r>
              <a:rPr lang="en" sz="2200" u="sng">
                <a:solidFill>
                  <a:schemeClr val="hlink"/>
                </a:solidFill>
                <a:highlight>
                  <a:srgbClr val="FFFFFF"/>
                </a:highlight>
                <a:latin typeface="Google Sans"/>
                <a:ea typeface="Google Sans"/>
                <a:cs typeface="Google Sans"/>
                <a:sym typeface="Google Sans"/>
                <a:hlinkClick r:id="rId3"/>
              </a:rPr>
              <a:t>Atomic Habits</a:t>
            </a:r>
            <a:r>
              <a:rPr lang="en" sz="2200">
                <a:solidFill>
                  <a:srgbClr val="1F2328"/>
                </a:solidFill>
                <a:highlight>
                  <a:srgbClr val="FFFFFF"/>
                </a:highlight>
                <a:latin typeface="Google Sans"/>
                <a:ea typeface="Google Sans"/>
                <a:cs typeface="Google Sans"/>
                <a:sym typeface="Google Sans"/>
              </a:rPr>
              <a:t> by James Clear states, over time, it’s generally more impactful to make small, consistent progress towards an identity-based goal (like being someone who runs regularly) than inconsistently focusing on one huge goal (like running a marathon)</a:t>
            </a:r>
            <a:endParaRPr sz="2200">
              <a:solidFill>
                <a:srgbClr val="1F2328"/>
              </a:solidFill>
              <a:highlight>
                <a:srgbClr val="FFFFFF"/>
              </a:highlight>
              <a:latin typeface="Google Sans"/>
              <a:ea typeface="Google Sans"/>
              <a:cs typeface="Google Sans"/>
              <a:sym typeface="Google Sans"/>
            </a:endParaRPr>
          </a:p>
          <a:p>
            <a:pPr indent="0" lvl="0" marL="457200" rtl="0" algn="l">
              <a:lnSpc>
                <a:spcPct val="90000"/>
              </a:lnSpc>
              <a:spcBef>
                <a:spcPts val="1000"/>
              </a:spcBef>
              <a:spcAft>
                <a:spcPts val="0"/>
              </a:spcAft>
              <a:buNone/>
            </a:pPr>
            <a:r>
              <a:t/>
            </a:r>
            <a:endParaRPr sz="2200">
              <a:solidFill>
                <a:schemeClr val="dk1"/>
              </a:solidFill>
              <a:latin typeface="Google Sans"/>
              <a:ea typeface="Google Sans"/>
              <a:cs typeface="Google Sans"/>
              <a:sym typeface="Google Sans"/>
            </a:endParaRPr>
          </a:p>
          <a:p>
            <a:pPr indent="0" lvl="0" marL="457200" rtl="0" algn="l">
              <a:lnSpc>
                <a:spcPct val="90000"/>
              </a:lnSpc>
              <a:spcBef>
                <a:spcPts val="1000"/>
              </a:spcBef>
              <a:spcAft>
                <a:spcPts val="0"/>
              </a:spcAft>
              <a:buNone/>
            </a:pPr>
            <a:r>
              <a:rPr lang="en" sz="2200">
                <a:solidFill>
                  <a:srgbClr val="1F2328"/>
                </a:solidFill>
                <a:highlight>
                  <a:srgbClr val="FFFFFF"/>
                </a:highlight>
                <a:latin typeface="Google Sans"/>
                <a:ea typeface="Google Sans"/>
                <a:cs typeface="Google Sans"/>
                <a:sym typeface="Google Sans"/>
              </a:rPr>
              <a:t>Teaching reveals gaps in our knowledge. When we're aware of those gaps, we become more humble, and we ask more question </a:t>
            </a:r>
            <a:endParaRPr sz="2200">
              <a:solidFill>
                <a:srgbClr val="1F2328"/>
              </a:solidFill>
              <a:highlight>
                <a:srgbClr val="FFFFFF"/>
              </a:highlight>
              <a:latin typeface="Google Sans"/>
              <a:ea typeface="Google Sans"/>
              <a:cs typeface="Google Sans"/>
              <a:sym typeface="Google Sans"/>
            </a:endParaRPr>
          </a:p>
        </p:txBody>
      </p:sp>
      <p:sp>
        <p:nvSpPr>
          <p:cNvPr id="509" name="Google Shape;509;p143"/>
          <p:cNvSpPr txBox="1"/>
          <p:nvPr/>
        </p:nvSpPr>
        <p:spPr>
          <a:xfrm>
            <a:off x="505950" y="371675"/>
            <a:ext cx="84762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3000">
                <a:solidFill>
                  <a:srgbClr val="1F2328"/>
                </a:solidFill>
                <a:highlight>
                  <a:schemeClr val="lt1"/>
                </a:highlight>
                <a:latin typeface="Google Sans SemiBold"/>
                <a:ea typeface="Google Sans SemiBold"/>
                <a:cs typeface="Google Sans SemiBold"/>
                <a:sym typeface="Google Sans SemiBold"/>
              </a:rPr>
              <a:t>Share Your Learnings at a Sustainable Pace</a:t>
            </a:r>
            <a:endParaRPr sz="3000">
              <a:solidFill>
                <a:srgbClr val="1F2328"/>
              </a:solidFill>
              <a:highlight>
                <a:schemeClr val="lt1"/>
              </a:highlight>
              <a:latin typeface="Google Sans SemiBold"/>
              <a:ea typeface="Google Sans SemiBold"/>
              <a:cs typeface="Google Sans SemiBold"/>
              <a:sym typeface="Google Sans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3" name="Shape 513"/>
        <p:cNvGrpSpPr/>
        <p:nvPr/>
      </p:nvGrpSpPr>
      <p:grpSpPr>
        <a:xfrm>
          <a:off x="0" y="0"/>
          <a:ext cx="0" cy="0"/>
          <a:chOff x="0" y="0"/>
          <a:chExt cx="0" cy="0"/>
        </a:xfrm>
      </p:grpSpPr>
      <p:sp>
        <p:nvSpPr>
          <p:cNvPr id="514" name="Google Shape;514;p144"/>
          <p:cNvSpPr txBox="1"/>
          <p:nvPr/>
        </p:nvSpPr>
        <p:spPr>
          <a:xfrm>
            <a:off x="507500" y="1210325"/>
            <a:ext cx="8403000" cy="1875900"/>
          </a:xfrm>
          <a:prstGeom prst="rect">
            <a:avLst/>
          </a:prstGeom>
          <a:noFill/>
          <a:ln>
            <a:noFill/>
          </a:ln>
        </p:spPr>
        <p:txBody>
          <a:bodyPr anchorCtr="0" anchor="b" bIns="0" lIns="0" spcFirstLastPara="1" rIns="0" wrap="square" tIns="0">
            <a:noAutofit/>
          </a:bodyPr>
          <a:lstStyle/>
          <a:p>
            <a:pPr indent="0" lvl="0" marL="0" rtl="0" algn="just">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“The person who says he knows what he thinks but cannot express it usually does not know what he thinks.” </a:t>
            </a:r>
            <a:endParaRPr sz="3000">
              <a:solidFill>
                <a:srgbClr val="1A1A1A"/>
              </a:solidFill>
              <a:latin typeface="Google Sans SemiBold"/>
              <a:ea typeface="Google Sans SemiBold"/>
              <a:cs typeface="Google Sans SemiBold"/>
              <a:sym typeface="Google Sans SemiBold"/>
            </a:endParaRPr>
          </a:p>
          <a:p>
            <a:pPr indent="0" lvl="0" marL="0" rtl="0" algn="l">
              <a:lnSpc>
                <a:spcPct val="90000"/>
              </a:lnSpc>
              <a:spcBef>
                <a:spcPts val="0"/>
              </a:spcBef>
              <a:spcAft>
                <a:spcPts val="0"/>
              </a:spcAft>
              <a:buNone/>
            </a:pPr>
            <a:r>
              <a:t/>
            </a:r>
            <a:endParaRPr b="1" sz="3000">
              <a:solidFill>
                <a:srgbClr val="1A1A1A"/>
              </a:solidFill>
              <a:latin typeface="Google Sans"/>
              <a:ea typeface="Google Sans"/>
              <a:cs typeface="Google Sans"/>
              <a:sym typeface="Google Sans"/>
            </a:endParaRPr>
          </a:p>
        </p:txBody>
      </p:sp>
      <p:sp>
        <p:nvSpPr>
          <p:cNvPr id="515" name="Google Shape;515;p144"/>
          <p:cNvSpPr txBox="1"/>
          <p:nvPr/>
        </p:nvSpPr>
        <p:spPr>
          <a:xfrm>
            <a:off x="579425" y="2918225"/>
            <a:ext cx="7335900" cy="12384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Clr>
                <a:schemeClr val="dk1"/>
              </a:buClr>
              <a:buSzPts val="1100"/>
              <a:buFont typeface="Arial"/>
              <a:buNone/>
            </a:pPr>
            <a:r>
              <a:rPr lang="en" sz="1800">
                <a:solidFill>
                  <a:srgbClr val="3C4043"/>
                </a:solidFill>
                <a:latin typeface="Google Sans Text"/>
                <a:ea typeface="Google Sans Text"/>
                <a:cs typeface="Google Sans Text"/>
                <a:sym typeface="Google Sans Text"/>
              </a:rPr>
              <a:t>— Mortimer Adler</a:t>
            </a:r>
            <a:endParaRPr sz="1800">
              <a:solidFill>
                <a:srgbClr val="3C4043"/>
              </a:solidFill>
              <a:latin typeface="Google Sans Text"/>
              <a:ea typeface="Google Sans Text"/>
              <a:cs typeface="Google Sans Text"/>
              <a:sym typeface="Google Sans Text"/>
            </a:endParaRPr>
          </a:p>
          <a:p>
            <a:pPr indent="0" lvl="0" marL="0" rtl="0" algn="l">
              <a:spcBef>
                <a:spcPts val="2200"/>
              </a:spcBef>
              <a:spcAft>
                <a:spcPts val="0"/>
              </a:spcAft>
              <a:buClr>
                <a:schemeClr val="dk1"/>
              </a:buClr>
              <a:buSzPts val="1100"/>
              <a:buFont typeface="Arial"/>
              <a:buNone/>
            </a:pPr>
            <a:r>
              <a:t/>
            </a:r>
            <a:endParaRPr>
              <a:solidFill>
                <a:srgbClr val="3C4043"/>
              </a:solidFill>
              <a:latin typeface="Google Sans Text"/>
              <a:ea typeface="Google Sans Text"/>
              <a:cs typeface="Google Sans Text"/>
              <a:sym typeface="Google Sans Text"/>
            </a:endParaRPr>
          </a:p>
          <a:p>
            <a:pPr indent="0" lvl="0" marL="0" rtl="0" algn="l">
              <a:spcBef>
                <a:spcPts val="2200"/>
              </a:spcBef>
              <a:spcAft>
                <a:spcPts val="0"/>
              </a:spcAft>
              <a:buNone/>
            </a:pPr>
            <a:r>
              <a:t/>
            </a:r>
            <a:endParaRPr>
              <a:solidFill>
                <a:srgbClr val="3C4043"/>
              </a:solidFill>
              <a:latin typeface="Google Sans Text"/>
              <a:ea typeface="Google Sans Text"/>
              <a:cs typeface="Google Sans Text"/>
              <a:sym typeface="Google Sans Text"/>
            </a:endParaRPr>
          </a:p>
        </p:txBody>
      </p:sp>
      <p:pic>
        <p:nvPicPr>
          <p:cNvPr id="516" name="Google Shape;516;p144"/>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0" name="Shape 520"/>
        <p:cNvGrpSpPr/>
        <p:nvPr/>
      </p:nvGrpSpPr>
      <p:grpSpPr>
        <a:xfrm>
          <a:off x="0" y="0"/>
          <a:ext cx="0" cy="0"/>
          <a:chOff x="0" y="0"/>
          <a:chExt cx="0" cy="0"/>
        </a:xfrm>
      </p:grpSpPr>
      <p:sp>
        <p:nvSpPr>
          <p:cNvPr id="521" name="Google Shape;521;p145"/>
          <p:cNvSpPr txBox="1"/>
          <p:nvPr/>
        </p:nvSpPr>
        <p:spPr>
          <a:xfrm>
            <a:off x="507525" y="196625"/>
            <a:ext cx="8139300" cy="1007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t/>
            </a:r>
            <a:endParaRPr b="1" sz="36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Clr>
                <a:schemeClr val="dk1"/>
              </a:buClr>
              <a:buSzPts val="1100"/>
              <a:buFont typeface="Arial"/>
              <a:buNone/>
            </a:pPr>
            <a:r>
              <a:t/>
            </a:r>
            <a:endParaRPr b="1" sz="60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Clr>
                <a:schemeClr val="dk1"/>
              </a:buClr>
              <a:buSzPts val="1100"/>
              <a:buFont typeface="Arial"/>
              <a:buNone/>
            </a:pPr>
            <a:r>
              <a:rPr b="1" lang="en" sz="3600">
                <a:solidFill>
                  <a:srgbClr val="1A1A1A"/>
                </a:solidFill>
                <a:latin typeface="Google Sans"/>
                <a:ea typeface="Google Sans"/>
                <a:cs typeface="Google Sans"/>
                <a:sym typeface="Google Sans"/>
              </a:rPr>
              <a:t>Process, Care, and Craft</a:t>
            </a:r>
            <a:endParaRPr b="1" sz="6000">
              <a:solidFill>
                <a:srgbClr val="1A1A1A"/>
              </a:solidFill>
              <a:latin typeface="Google Sans"/>
              <a:ea typeface="Google Sans"/>
              <a:cs typeface="Google Sans"/>
              <a:sym typeface="Google Sans"/>
            </a:endParaRPr>
          </a:p>
        </p:txBody>
      </p:sp>
      <p:sp>
        <p:nvSpPr>
          <p:cNvPr id="522" name="Google Shape;522;p145"/>
          <p:cNvSpPr txBox="1"/>
          <p:nvPr/>
        </p:nvSpPr>
        <p:spPr>
          <a:xfrm>
            <a:off x="507488" y="2648911"/>
            <a:ext cx="29190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t/>
            </a:r>
            <a:endParaRPr>
              <a:solidFill>
                <a:srgbClr val="80868B"/>
              </a:solidFill>
              <a:latin typeface="Google Sans Text"/>
              <a:ea typeface="Google Sans Text"/>
              <a:cs typeface="Google Sans Text"/>
              <a:sym typeface="Google Sans Text"/>
            </a:endParaRPr>
          </a:p>
        </p:txBody>
      </p:sp>
      <p:sp>
        <p:nvSpPr>
          <p:cNvPr id="523" name="Google Shape;523;p145"/>
          <p:cNvSpPr txBox="1"/>
          <p:nvPr/>
        </p:nvSpPr>
        <p:spPr>
          <a:xfrm>
            <a:off x="507525" y="1371600"/>
            <a:ext cx="7863600" cy="33285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Clr>
                <a:schemeClr val="dk1"/>
              </a:buClr>
              <a:buSzPts val="1100"/>
              <a:buFont typeface="Arial"/>
              <a:buNone/>
            </a:pPr>
            <a:r>
              <a:rPr lang="en" sz="2400">
                <a:solidFill>
                  <a:srgbClr val="181818"/>
                </a:solidFill>
                <a:latin typeface="Google Sans"/>
                <a:ea typeface="Google Sans"/>
                <a:cs typeface="Google Sans"/>
                <a:sym typeface="Google Sans"/>
              </a:rPr>
              <a:t>Digital gardening :  embrace the idea that the process of documenting is more important than the final presentation</a:t>
            </a:r>
            <a:endParaRPr sz="2400">
              <a:solidFill>
                <a:srgbClr val="181818"/>
              </a:solidFill>
              <a:latin typeface="Google Sans"/>
              <a:ea typeface="Google Sans"/>
              <a:cs typeface="Google Sans"/>
              <a:sym typeface="Google Sans"/>
            </a:endParaRPr>
          </a:p>
          <a:p>
            <a:pPr indent="0" lvl="0" marL="0" rtl="0" algn="l">
              <a:spcBef>
                <a:spcPts val="2200"/>
              </a:spcBef>
              <a:spcAft>
                <a:spcPts val="0"/>
              </a:spcAft>
              <a:buClr>
                <a:schemeClr val="dk1"/>
              </a:buClr>
              <a:buSzPts val="1100"/>
              <a:buFont typeface="Arial"/>
              <a:buNone/>
            </a:pPr>
            <a:r>
              <a:t/>
            </a:r>
            <a:endParaRPr sz="2400">
              <a:solidFill>
                <a:srgbClr val="181818"/>
              </a:solidFill>
              <a:latin typeface="Google Sans"/>
              <a:ea typeface="Google Sans"/>
              <a:cs typeface="Google Sans"/>
              <a:sym typeface="Google Sans"/>
            </a:endParaRPr>
          </a:p>
          <a:p>
            <a:pPr indent="0" lvl="0" marL="0" rtl="0" algn="l">
              <a:spcBef>
                <a:spcPts val="2200"/>
              </a:spcBef>
              <a:spcAft>
                <a:spcPts val="0"/>
              </a:spcAft>
              <a:buClr>
                <a:schemeClr val="dk1"/>
              </a:buClr>
              <a:buSzPts val="1100"/>
              <a:buFont typeface="Arial"/>
              <a:buNone/>
            </a:pPr>
            <a:r>
              <a:rPr lang="en" sz="2400">
                <a:solidFill>
                  <a:srgbClr val="181818"/>
                </a:solidFill>
                <a:latin typeface="Google Sans"/>
                <a:ea typeface="Google Sans"/>
                <a:cs typeface="Google Sans"/>
                <a:sym typeface="Google Sans"/>
              </a:rPr>
              <a:t>Share seeds of thoughts to be cultivated in public</a:t>
            </a:r>
            <a:endParaRPr sz="2400">
              <a:solidFill>
                <a:srgbClr val="181818"/>
              </a:solidFill>
              <a:latin typeface="Google Sans"/>
              <a:ea typeface="Google Sans"/>
              <a:cs typeface="Google Sans"/>
              <a:sym typeface="Google Sans"/>
            </a:endParaRPr>
          </a:p>
          <a:p>
            <a:pPr indent="0" lvl="0" marL="0" rtl="0" algn="l">
              <a:spcBef>
                <a:spcPts val="2200"/>
              </a:spcBef>
              <a:spcAft>
                <a:spcPts val="0"/>
              </a:spcAft>
              <a:buClr>
                <a:schemeClr val="dk1"/>
              </a:buClr>
              <a:buSzPts val="1100"/>
              <a:buFont typeface="Arial"/>
              <a:buNone/>
            </a:pPr>
            <a:r>
              <a:t/>
            </a:r>
            <a:endParaRPr sz="2400">
              <a:solidFill>
                <a:srgbClr val="181818"/>
              </a:solidFill>
              <a:latin typeface="Google Sans"/>
              <a:ea typeface="Google Sans"/>
              <a:cs typeface="Google Sans"/>
              <a:sym typeface="Google Sans"/>
            </a:endParaRPr>
          </a:p>
          <a:p>
            <a:pPr indent="0" lvl="0" marL="0" rtl="0" algn="l">
              <a:spcBef>
                <a:spcPts val="2200"/>
              </a:spcBef>
              <a:spcAft>
                <a:spcPts val="0"/>
              </a:spcAft>
              <a:buClr>
                <a:schemeClr val="dk1"/>
              </a:buClr>
              <a:buSzPts val="1100"/>
              <a:buFont typeface="Arial"/>
              <a:buNone/>
            </a:pPr>
            <a:r>
              <a:t/>
            </a:r>
            <a:endParaRPr b="1" sz="1600">
              <a:solidFill>
                <a:srgbClr val="181818"/>
              </a:solidFill>
              <a:latin typeface="Google Sans"/>
              <a:ea typeface="Google Sans"/>
              <a:cs typeface="Google Sans"/>
              <a:sym typeface="Google Sans"/>
            </a:endParaRPr>
          </a:p>
          <a:p>
            <a:pPr indent="0" lvl="0" marL="0" rtl="0" algn="l">
              <a:spcBef>
                <a:spcPts val="2200"/>
              </a:spcBef>
              <a:spcAft>
                <a:spcPts val="0"/>
              </a:spcAft>
              <a:buNone/>
            </a:pPr>
            <a:r>
              <a:t/>
            </a:r>
            <a:endParaRPr b="1" sz="1600">
              <a:solidFill>
                <a:srgbClr val="181818"/>
              </a:solidFill>
              <a:latin typeface="Google Sans"/>
              <a:ea typeface="Google Sans"/>
              <a:cs typeface="Google Sans"/>
              <a:sym typeface="Googl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146"/>
          <p:cNvPicPr preferRelativeResize="0"/>
          <p:nvPr/>
        </p:nvPicPr>
        <p:blipFill>
          <a:blip r:embed="rId3">
            <a:alphaModFix/>
          </a:blip>
          <a:stretch>
            <a:fillRect/>
          </a:stretch>
        </p:blipFill>
        <p:spPr>
          <a:xfrm>
            <a:off x="2394425" y="0"/>
            <a:ext cx="4032252" cy="48387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147"/>
          <p:cNvSpPr txBox="1"/>
          <p:nvPr/>
        </p:nvSpPr>
        <p:spPr>
          <a:xfrm>
            <a:off x="458000" y="0"/>
            <a:ext cx="87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400">
                <a:solidFill>
                  <a:schemeClr val="dk1"/>
                </a:solidFill>
                <a:latin typeface="Google Sans SemiBold"/>
                <a:ea typeface="Google Sans SemiBold"/>
                <a:cs typeface="Google Sans SemiBold"/>
                <a:sym typeface="Google Sans SemiBold"/>
              </a:rPr>
              <a:t>What’s your superpower?</a:t>
            </a:r>
            <a:endParaRPr>
              <a:latin typeface="Google Sans SemiBold"/>
              <a:ea typeface="Google Sans SemiBold"/>
              <a:cs typeface="Google Sans SemiBold"/>
              <a:sym typeface="Google Sans SemiBold"/>
            </a:endParaRPr>
          </a:p>
        </p:txBody>
      </p:sp>
      <p:pic>
        <p:nvPicPr>
          <p:cNvPr id="534" name="Google Shape;534;p147"/>
          <p:cNvPicPr preferRelativeResize="0"/>
          <p:nvPr/>
        </p:nvPicPr>
        <p:blipFill>
          <a:blip r:embed="rId3">
            <a:alphaModFix/>
          </a:blip>
          <a:stretch>
            <a:fillRect/>
          </a:stretch>
        </p:blipFill>
        <p:spPr>
          <a:xfrm>
            <a:off x="2067225" y="962875"/>
            <a:ext cx="5569748" cy="3976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48"/>
          <p:cNvSpPr txBox="1"/>
          <p:nvPr/>
        </p:nvSpPr>
        <p:spPr>
          <a:xfrm>
            <a:off x="0" y="796100"/>
            <a:ext cx="9042600" cy="4053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a:t>Jason Roberts : </a:t>
            </a:r>
            <a:r>
              <a:rPr lang="en" u="sng">
                <a:solidFill>
                  <a:schemeClr val="hlink"/>
                </a:solidFill>
                <a:hlinkClick r:id="rId3"/>
              </a:rPr>
              <a:t>https://twitter.com/exojason</a:t>
            </a:r>
            <a:r>
              <a:rPr lang="en"/>
              <a:t> - Coder, entrepreneur, and podcaster - Luck Surface Area</a:t>
            </a:r>
            <a:endParaRPr/>
          </a:p>
          <a:p>
            <a:pPr indent="0" lvl="0" marL="0" rtl="0" algn="l">
              <a:lnSpc>
                <a:spcPct val="90000"/>
              </a:lnSpc>
              <a:spcBef>
                <a:spcPts val="1000"/>
              </a:spcBef>
              <a:spcAft>
                <a:spcPts val="0"/>
              </a:spcAft>
              <a:buClr>
                <a:schemeClr val="dk1"/>
              </a:buClr>
              <a:buSzPts val="1100"/>
              <a:buFont typeface="Arial"/>
              <a:buNone/>
            </a:pPr>
            <a:r>
              <a:rPr lang="en" u="sng">
                <a:solidFill>
                  <a:schemeClr val="hlink"/>
                </a:solidFill>
                <a:hlinkClick r:id="rId4"/>
              </a:rPr>
              <a:t>https://github.com/readme/guides/public-documentation</a:t>
            </a:r>
            <a:r>
              <a:rPr lang="en"/>
              <a:t> : Monica Powell // Senior Software Engineer, Newsela</a:t>
            </a:r>
            <a:endParaRPr/>
          </a:p>
          <a:p>
            <a:pPr indent="0" lvl="0" marL="0" rtl="0" algn="l">
              <a:lnSpc>
                <a:spcPct val="90000"/>
              </a:lnSpc>
              <a:spcBef>
                <a:spcPts val="1000"/>
              </a:spcBef>
              <a:spcAft>
                <a:spcPts val="0"/>
              </a:spcAft>
              <a:buNone/>
            </a:pPr>
            <a:r>
              <a:rPr lang="en" u="sng">
                <a:solidFill>
                  <a:schemeClr val="hlink"/>
                </a:solidFill>
                <a:latin typeface="Google Sans"/>
                <a:ea typeface="Google Sans"/>
                <a:cs typeface="Google Sans"/>
                <a:sym typeface="Google Sans"/>
                <a:hlinkClick r:id="rId5"/>
              </a:rPr>
              <a:t>https://www.swyx.io/create-luck</a:t>
            </a:r>
            <a:endParaRPr u="sng">
              <a:solidFill>
                <a:schemeClr val="hlink"/>
              </a:solidFill>
              <a:latin typeface="Google Sans"/>
              <a:ea typeface="Google Sans"/>
              <a:cs typeface="Google Sans"/>
              <a:sym typeface="Google Sans"/>
            </a:endParaRPr>
          </a:p>
          <a:p>
            <a:pPr indent="0" lvl="0" marL="0" rtl="0" algn="l">
              <a:lnSpc>
                <a:spcPct val="90000"/>
              </a:lnSpc>
              <a:spcBef>
                <a:spcPts val="1000"/>
              </a:spcBef>
              <a:spcAft>
                <a:spcPts val="0"/>
              </a:spcAft>
              <a:buNone/>
            </a:pPr>
            <a:r>
              <a:rPr lang="en" u="sng">
                <a:solidFill>
                  <a:schemeClr val="hlink"/>
                </a:solidFill>
                <a:latin typeface="Google Sans"/>
                <a:ea typeface="Google Sans"/>
                <a:cs typeface="Google Sans"/>
                <a:sym typeface="Google Sans"/>
                <a:hlinkClick r:id="rId6"/>
              </a:rPr>
              <a:t>https://github.com/readme/guides/publishing-your-work</a:t>
            </a:r>
            <a:r>
              <a:rPr lang="en">
                <a:solidFill>
                  <a:schemeClr val="hlink"/>
                </a:solidFill>
                <a:latin typeface="Google Sans"/>
                <a:ea typeface="Google Sans"/>
                <a:cs typeface="Google Sans"/>
                <a:sym typeface="Google Sans"/>
              </a:rPr>
              <a:t> </a:t>
            </a:r>
            <a:r>
              <a:rPr lang="en">
                <a:solidFill>
                  <a:schemeClr val="hlink"/>
                </a:solidFill>
                <a:latin typeface="Google Sans"/>
                <a:ea typeface="Google Sans"/>
                <a:cs typeface="Google Sans"/>
                <a:sym typeface="Google Sans"/>
              </a:rPr>
              <a:t>: </a:t>
            </a:r>
            <a:r>
              <a:rPr lang="en">
                <a:solidFill>
                  <a:schemeClr val="dk1"/>
                </a:solidFill>
                <a:latin typeface="Google Sans"/>
                <a:ea typeface="Google Sans"/>
                <a:cs typeface="Google Sans"/>
                <a:sym typeface="Google Sans"/>
              </a:rPr>
              <a:t>Aaron Francis // Marketing Engineer, Tuple</a:t>
            </a:r>
            <a:endParaRPr>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rPr lang="en" u="sng">
                <a:solidFill>
                  <a:schemeClr val="hlink"/>
                </a:solidFill>
                <a:latin typeface="Google Sans"/>
                <a:ea typeface="Google Sans"/>
                <a:cs typeface="Google Sans"/>
                <a:sym typeface="Google Sans"/>
                <a:hlinkClick r:id="rId7"/>
              </a:rPr>
              <a:t>https://modelthinkers.com/mental-model/surface-area-of-luck</a:t>
            </a:r>
            <a:endParaRPr u="sng">
              <a:solidFill>
                <a:schemeClr val="hlink"/>
              </a:solidFill>
              <a:latin typeface="Google Sans"/>
              <a:ea typeface="Google Sans"/>
              <a:cs typeface="Google Sans"/>
              <a:sym typeface="Google Sans"/>
            </a:endParaRPr>
          </a:p>
          <a:p>
            <a:pPr indent="0" lvl="0" marL="0" rtl="0" algn="l">
              <a:lnSpc>
                <a:spcPct val="90000"/>
              </a:lnSpc>
              <a:spcBef>
                <a:spcPts val="1000"/>
              </a:spcBef>
              <a:spcAft>
                <a:spcPts val="0"/>
              </a:spcAft>
              <a:buNone/>
            </a:pPr>
            <a:r>
              <a:rPr lang="en" u="sng">
                <a:solidFill>
                  <a:schemeClr val="hlink"/>
                </a:solidFill>
                <a:latin typeface="Google Sans"/>
                <a:ea typeface="Google Sans"/>
                <a:cs typeface="Google Sans"/>
                <a:sym typeface="Google Sans"/>
                <a:hlinkClick r:id="rId8"/>
              </a:rPr>
              <a:t>https://www.skmurphy.com/blog/2019/04/03/increase-your-luck-surface-area-to-get-more-customers/</a:t>
            </a:r>
            <a:endParaRPr u="sng">
              <a:solidFill>
                <a:schemeClr val="hlink"/>
              </a:solidFill>
              <a:latin typeface="Google Sans"/>
              <a:ea typeface="Google Sans"/>
              <a:cs typeface="Google Sans"/>
              <a:sym typeface="Google Sans"/>
            </a:endParaRPr>
          </a:p>
          <a:p>
            <a:pPr indent="0" lvl="0" marL="0" rtl="0" algn="l">
              <a:lnSpc>
                <a:spcPct val="90000"/>
              </a:lnSpc>
              <a:spcBef>
                <a:spcPts val="1000"/>
              </a:spcBef>
              <a:spcAft>
                <a:spcPts val="0"/>
              </a:spcAft>
              <a:buNone/>
            </a:pPr>
            <a:r>
              <a:rPr lang="en" u="sng">
                <a:solidFill>
                  <a:schemeClr val="hlink"/>
                </a:solidFill>
                <a:latin typeface="Google Sans"/>
                <a:ea typeface="Google Sans"/>
                <a:cs typeface="Google Sans"/>
                <a:sym typeface="Google Sans"/>
                <a:hlinkClick r:id="rId9"/>
              </a:rPr>
              <a:t>https://www.linkedin.com/pulse/prot%C3%A9g%C3%A9-effect-why-teaching-someone-else-best-way-learn-simmons/</a:t>
            </a:r>
            <a:endParaRPr>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rPr lang="en" u="sng">
                <a:solidFill>
                  <a:schemeClr val="hlink"/>
                </a:solidFill>
                <a:latin typeface="Google Sans"/>
                <a:ea typeface="Google Sans"/>
                <a:cs typeface="Google Sans"/>
                <a:sym typeface="Google Sans"/>
                <a:hlinkClick r:id="rId10"/>
              </a:rPr>
              <a:t>https://www.growthengineering.co.uk/protege-effect/</a:t>
            </a:r>
            <a:endParaRPr>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Clr>
                <a:schemeClr val="dk1"/>
              </a:buClr>
              <a:buSzPts val="1100"/>
              <a:buFont typeface="Arial"/>
              <a:buNone/>
            </a:pPr>
            <a:r>
              <a:rPr lang="en" u="sng">
                <a:solidFill>
                  <a:schemeClr val="hlink"/>
                </a:solidFill>
                <a:latin typeface="Google Sans"/>
                <a:ea typeface="Google Sans"/>
                <a:cs typeface="Google Sans"/>
                <a:sym typeface="Google Sans"/>
                <a:hlinkClick r:id="rId11"/>
              </a:rPr>
              <a:t>https://www.codusoperandi.com/posts/increasing-your-luck-surface-area</a:t>
            </a:r>
            <a:endParaRPr>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Clr>
                <a:schemeClr val="dk1"/>
              </a:buClr>
              <a:buSzPts val="1100"/>
              <a:buFont typeface="Arial"/>
              <a:buNone/>
            </a:pPr>
            <a:r>
              <a:t/>
            </a:r>
            <a:endParaRPr>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t/>
            </a:r>
            <a:endParaRPr>
              <a:solidFill>
                <a:schemeClr val="dk1"/>
              </a:solidFill>
              <a:latin typeface="Google Sans"/>
              <a:ea typeface="Google Sans"/>
              <a:cs typeface="Google Sans"/>
              <a:sym typeface="Google Sans"/>
            </a:endParaRPr>
          </a:p>
        </p:txBody>
      </p:sp>
      <p:sp>
        <p:nvSpPr>
          <p:cNvPr id="540" name="Google Shape;540;p148"/>
          <p:cNvSpPr txBox="1"/>
          <p:nvPr/>
        </p:nvSpPr>
        <p:spPr>
          <a:xfrm>
            <a:off x="0" y="0"/>
            <a:ext cx="6500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chemeClr val="dk1"/>
                </a:solidFill>
                <a:latin typeface="Google Sans"/>
                <a:ea typeface="Google Sans"/>
                <a:cs typeface="Google Sans"/>
                <a:sym typeface="Google Sans"/>
              </a:rPr>
              <a:t>References</a:t>
            </a:r>
            <a:endParaRPr>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113"/>
          <p:cNvPicPr preferRelativeResize="0"/>
          <p:nvPr/>
        </p:nvPicPr>
        <p:blipFill rotWithShape="1">
          <a:blip r:embed="rId3">
            <a:alphaModFix/>
          </a:blip>
          <a:srcRect b="0" l="1494" r="79065" t="72473"/>
          <a:stretch/>
        </p:blipFill>
        <p:spPr>
          <a:xfrm rot="10800000">
            <a:off x="7311699" y="-1"/>
            <a:ext cx="1832301" cy="1415826"/>
          </a:xfrm>
          <a:prstGeom prst="rect">
            <a:avLst/>
          </a:prstGeom>
          <a:noFill/>
          <a:ln>
            <a:noFill/>
          </a:ln>
        </p:spPr>
      </p:pic>
      <p:pic>
        <p:nvPicPr>
          <p:cNvPr id="328" name="Google Shape;328;p113"/>
          <p:cNvPicPr preferRelativeResize="0"/>
          <p:nvPr/>
        </p:nvPicPr>
        <p:blipFill>
          <a:blip r:embed="rId4">
            <a:alphaModFix/>
          </a:blip>
          <a:stretch>
            <a:fillRect/>
          </a:stretch>
        </p:blipFill>
        <p:spPr>
          <a:xfrm>
            <a:off x="8044625" y="706824"/>
            <a:ext cx="333825" cy="437702"/>
          </a:xfrm>
          <a:prstGeom prst="rect">
            <a:avLst/>
          </a:prstGeom>
          <a:noFill/>
          <a:ln>
            <a:noFill/>
          </a:ln>
        </p:spPr>
      </p:pic>
      <p:sp>
        <p:nvSpPr>
          <p:cNvPr id="329" name="Google Shape;329;p113"/>
          <p:cNvSpPr txBox="1"/>
          <p:nvPr/>
        </p:nvSpPr>
        <p:spPr>
          <a:xfrm>
            <a:off x="507492" y="497424"/>
            <a:ext cx="7254900" cy="856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6000">
                <a:solidFill>
                  <a:srgbClr val="1A1A1A"/>
                </a:solidFill>
                <a:latin typeface="Google Sans"/>
                <a:ea typeface="Google Sans"/>
                <a:cs typeface="Google Sans"/>
                <a:sym typeface="Google Sans"/>
              </a:rPr>
              <a:t>The Protégé Effect</a:t>
            </a:r>
            <a:endParaRPr b="1" sz="6000">
              <a:solidFill>
                <a:srgbClr val="1A1A1A"/>
              </a:solidFill>
              <a:latin typeface="Google Sans"/>
              <a:ea typeface="Google Sans"/>
              <a:cs typeface="Google Sans"/>
              <a:sym typeface="Google Sans"/>
            </a:endParaRPr>
          </a:p>
        </p:txBody>
      </p:sp>
      <p:sp>
        <p:nvSpPr>
          <p:cNvPr id="330" name="Google Shape;330;p113"/>
          <p:cNvSpPr txBox="1"/>
          <p:nvPr/>
        </p:nvSpPr>
        <p:spPr>
          <a:xfrm>
            <a:off x="507500" y="2100075"/>
            <a:ext cx="8403000" cy="27006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Clr>
                <a:schemeClr val="dk1"/>
              </a:buClr>
              <a:buSzPts val="1100"/>
              <a:buFont typeface="Arial"/>
              <a:buNone/>
            </a:pPr>
            <a:r>
              <a:rPr lang="en" sz="2400">
                <a:solidFill>
                  <a:srgbClr val="80868B"/>
                </a:solidFill>
                <a:latin typeface="Google Sans Text"/>
                <a:ea typeface="Google Sans Text"/>
                <a:cs typeface="Google Sans Text"/>
                <a:sym typeface="Google Sans Text"/>
              </a:rPr>
              <a:t>A concept in learning that suggests we learn more effectively by teaching information to others, even if those others aren’t necessarily any less knowledgeable. </a:t>
            </a:r>
            <a:endParaRPr sz="24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Clr>
                <a:schemeClr val="dk1"/>
              </a:buClr>
              <a:buSzPts val="1100"/>
              <a:buFont typeface="Arial"/>
              <a:buNone/>
            </a:pPr>
            <a:r>
              <a:t/>
            </a:r>
            <a:endParaRPr sz="16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Clr>
                <a:schemeClr val="dk1"/>
              </a:buClr>
              <a:buSzPts val="1100"/>
              <a:buFont typeface="Arial"/>
              <a:buNone/>
            </a:pPr>
            <a:r>
              <a:t/>
            </a:r>
            <a:endParaRPr sz="16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None/>
            </a:pPr>
            <a:r>
              <a:t/>
            </a:r>
            <a:endParaRPr sz="1600">
              <a:solidFill>
                <a:srgbClr val="80868B"/>
              </a:solidFill>
              <a:latin typeface="Google Sans Text"/>
              <a:ea typeface="Google Sans Text"/>
              <a:cs typeface="Google Sans Text"/>
              <a:sym typeface="Google Sans Tex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149"/>
          <p:cNvPicPr preferRelativeResize="0"/>
          <p:nvPr/>
        </p:nvPicPr>
        <p:blipFill>
          <a:blip r:embed="rId3">
            <a:alphaModFix/>
          </a:blip>
          <a:stretch>
            <a:fillRect/>
          </a:stretch>
        </p:blipFill>
        <p:spPr>
          <a:xfrm>
            <a:off x="2694175" y="1315400"/>
            <a:ext cx="3914775" cy="2238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549" name="Shape 549"/>
        <p:cNvGrpSpPr/>
        <p:nvPr/>
      </p:nvGrpSpPr>
      <p:grpSpPr>
        <a:xfrm>
          <a:off x="0" y="0"/>
          <a:ext cx="0" cy="0"/>
          <a:chOff x="0" y="0"/>
          <a:chExt cx="0" cy="0"/>
        </a:xfrm>
      </p:grpSpPr>
      <p:sp>
        <p:nvSpPr>
          <p:cNvPr id="550" name="Google Shape;550;p150"/>
          <p:cNvSpPr txBox="1"/>
          <p:nvPr/>
        </p:nvSpPr>
        <p:spPr>
          <a:xfrm>
            <a:off x="507492" y="1389888"/>
            <a:ext cx="7254900" cy="856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6000">
                <a:solidFill>
                  <a:srgbClr val="1A1A1A"/>
                </a:solidFill>
                <a:latin typeface="Google Sans"/>
                <a:ea typeface="Google Sans"/>
                <a:cs typeface="Google Sans"/>
                <a:sym typeface="Google Sans"/>
              </a:rPr>
              <a:t>This is a headline</a:t>
            </a:r>
            <a:endParaRPr b="1" sz="6000">
              <a:solidFill>
                <a:srgbClr val="1A1A1A"/>
              </a:solidFill>
              <a:latin typeface="Google Sans"/>
              <a:ea typeface="Google Sans"/>
              <a:cs typeface="Google Sans"/>
              <a:sym typeface="Google Sans"/>
            </a:endParaRPr>
          </a:p>
        </p:txBody>
      </p:sp>
      <p:sp>
        <p:nvSpPr>
          <p:cNvPr id="551" name="Google Shape;551;p150"/>
          <p:cNvSpPr txBox="1"/>
          <p:nvPr/>
        </p:nvSpPr>
        <p:spPr>
          <a:xfrm>
            <a:off x="507488" y="2404875"/>
            <a:ext cx="76407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sz="1600">
                <a:solidFill>
                  <a:srgbClr val="80868B"/>
                </a:solidFill>
                <a:latin typeface="Google Sans Text"/>
                <a:ea typeface="Google Sans Text"/>
                <a:cs typeface="Google Sans Text"/>
                <a:sym typeface="Google Sans Text"/>
              </a:rPr>
              <a:t>This is body copy. Bringing developers together in-person and online. Stay in the know about upcoming events, catch up on content you missed, and connect with Google experts. Connect with fellow developers and startups in your area, hear from industry experts, share your skills, and learn new ones.</a:t>
            </a:r>
            <a:endParaRPr sz="1600">
              <a:solidFill>
                <a:srgbClr val="80868B"/>
              </a:solidFill>
              <a:latin typeface="Google Sans Text"/>
              <a:ea typeface="Google Sans Text"/>
              <a:cs typeface="Google Sans Text"/>
              <a:sym typeface="Google Sans Text"/>
            </a:endParaRPr>
          </a:p>
        </p:txBody>
      </p:sp>
      <p:pic>
        <p:nvPicPr>
          <p:cNvPr id="552" name="Google Shape;552;p150"/>
          <p:cNvPicPr preferRelativeResize="0"/>
          <p:nvPr/>
        </p:nvPicPr>
        <p:blipFill rotWithShape="1">
          <a:blip r:embed="rId3">
            <a:alphaModFix/>
          </a:blip>
          <a:srcRect b="50372" l="0" r="18086" t="0"/>
          <a:stretch/>
        </p:blipFill>
        <p:spPr>
          <a:xfrm>
            <a:off x="6431500" y="3706825"/>
            <a:ext cx="2712500" cy="12677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114"/>
          <p:cNvPicPr preferRelativeResize="0"/>
          <p:nvPr/>
        </p:nvPicPr>
        <p:blipFill>
          <a:blip r:embed="rId3">
            <a:alphaModFix/>
          </a:blip>
          <a:stretch>
            <a:fillRect/>
          </a:stretch>
        </p:blipFill>
        <p:spPr>
          <a:xfrm>
            <a:off x="95925" y="83925"/>
            <a:ext cx="8839201" cy="471884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115"/>
          <p:cNvPicPr preferRelativeResize="0"/>
          <p:nvPr/>
        </p:nvPicPr>
        <p:blipFill>
          <a:blip r:embed="rId3">
            <a:alphaModFix/>
          </a:blip>
          <a:stretch>
            <a:fillRect/>
          </a:stretch>
        </p:blipFill>
        <p:spPr>
          <a:xfrm>
            <a:off x="228600" y="228600"/>
            <a:ext cx="8602132"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116"/>
          <p:cNvPicPr preferRelativeResize="0"/>
          <p:nvPr/>
        </p:nvPicPr>
        <p:blipFill>
          <a:blip r:embed="rId3">
            <a:alphaModFix/>
          </a:blip>
          <a:stretch>
            <a:fillRect/>
          </a:stretch>
        </p:blipFill>
        <p:spPr>
          <a:xfrm>
            <a:off x="5146645" y="0"/>
            <a:ext cx="3997355" cy="5143500"/>
          </a:xfrm>
          <a:prstGeom prst="rect">
            <a:avLst/>
          </a:prstGeom>
          <a:noFill/>
          <a:ln>
            <a:noFill/>
          </a:ln>
        </p:spPr>
      </p:pic>
      <p:pic>
        <p:nvPicPr>
          <p:cNvPr id="346" name="Google Shape;346;p116"/>
          <p:cNvPicPr preferRelativeResize="0"/>
          <p:nvPr/>
        </p:nvPicPr>
        <p:blipFill rotWithShape="1">
          <a:blip r:embed="rId4">
            <a:alphaModFix/>
          </a:blip>
          <a:srcRect b="0" l="24100" r="24105" t="0"/>
          <a:stretch/>
        </p:blipFill>
        <p:spPr>
          <a:xfrm>
            <a:off x="4750249" y="0"/>
            <a:ext cx="4392151" cy="5143501"/>
          </a:xfrm>
          <a:prstGeom prst="rect">
            <a:avLst/>
          </a:prstGeom>
          <a:noFill/>
          <a:ln>
            <a:noFill/>
          </a:ln>
        </p:spPr>
      </p:pic>
      <p:sp>
        <p:nvSpPr>
          <p:cNvPr id="347" name="Google Shape;347;p116"/>
          <p:cNvSpPr txBox="1"/>
          <p:nvPr>
            <p:ph idx="4294967295" type="body"/>
          </p:nvPr>
        </p:nvSpPr>
        <p:spPr>
          <a:xfrm>
            <a:off x="323675" y="1638750"/>
            <a:ext cx="4198800" cy="186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400">
                <a:solidFill>
                  <a:schemeClr val="dk1"/>
                </a:solidFill>
                <a:latin typeface="Google Sans"/>
                <a:ea typeface="Google Sans"/>
                <a:cs typeface="Google Sans"/>
                <a:sym typeface="Google Sans"/>
              </a:rPr>
              <a:t>“W</a:t>
            </a:r>
            <a:r>
              <a:rPr b="1" lang="en" sz="2400">
                <a:solidFill>
                  <a:schemeClr val="dk1"/>
                </a:solidFill>
                <a:latin typeface="Google Sans"/>
                <a:ea typeface="Google Sans"/>
                <a:cs typeface="Google Sans"/>
                <a:sym typeface="Google Sans"/>
              </a:rPr>
              <a:t>hen one teaches, two learn</a:t>
            </a:r>
            <a:r>
              <a:rPr b="1" lang="en" sz="2400">
                <a:solidFill>
                  <a:schemeClr val="dk1"/>
                </a:solidFill>
                <a:latin typeface="Google Sans"/>
                <a:ea typeface="Google Sans"/>
                <a:cs typeface="Google Sans"/>
                <a:sym typeface="Google Sans"/>
              </a:rPr>
              <a:t>”</a:t>
            </a:r>
            <a:endParaRPr b="1" sz="2400">
              <a:solidFill>
                <a:schemeClr val="dk1"/>
              </a:solidFill>
              <a:latin typeface="Google Sans"/>
              <a:ea typeface="Google Sans"/>
              <a:cs typeface="Google Sans"/>
              <a:sym typeface="Google Sans"/>
            </a:endParaRPr>
          </a:p>
        </p:txBody>
      </p:sp>
      <p:pic>
        <p:nvPicPr>
          <p:cNvPr id="348" name="Google Shape;348;p116"/>
          <p:cNvPicPr preferRelativeResize="0"/>
          <p:nvPr/>
        </p:nvPicPr>
        <p:blipFill>
          <a:blip r:embed="rId5">
            <a:alphaModFix/>
          </a:blip>
          <a:stretch>
            <a:fillRect/>
          </a:stretch>
        </p:blipFill>
        <p:spPr>
          <a:xfrm>
            <a:off x="4660075" y="4227425"/>
            <a:ext cx="752650" cy="714150"/>
          </a:xfrm>
          <a:prstGeom prst="rect">
            <a:avLst/>
          </a:prstGeom>
          <a:noFill/>
          <a:ln>
            <a:noFill/>
          </a:ln>
          <a:effectLst>
            <a:outerShdw blurRad="57150" rotWithShape="0" algn="bl" dir="5400000" dist="19050">
              <a:srgbClr val="000000">
                <a:alpha val="30000"/>
              </a:srgbClr>
            </a:outerShdw>
          </a:effectLst>
        </p:spPr>
      </p:pic>
      <p:sp>
        <p:nvSpPr>
          <p:cNvPr id="349" name="Google Shape;349;p116"/>
          <p:cNvSpPr txBox="1"/>
          <p:nvPr/>
        </p:nvSpPr>
        <p:spPr>
          <a:xfrm>
            <a:off x="323675" y="3023500"/>
            <a:ext cx="294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Google Sans Medium"/>
                <a:ea typeface="Google Sans Medium"/>
                <a:cs typeface="Google Sans Medium"/>
                <a:sym typeface="Google Sans Medium"/>
              </a:rPr>
              <a:t>Robert Heinlein</a:t>
            </a:r>
            <a:endParaRPr sz="1100">
              <a:solidFill>
                <a:schemeClr val="dk2"/>
              </a:solidFill>
              <a:latin typeface="Google Sans"/>
              <a:ea typeface="Google Sans"/>
              <a:cs typeface="Google Sans"/>
              <a:sym typeface="Google Sans"/>
            </a:endParaRPr>
          </a:p>
        </p:txBody>
      </p:sp>
      <p:pic>
        <p:nvPicPr>
          <p:cNvPr id="350" name="Google Shape;350;p116"/>
          <p:cNvPicPr preferRelativeResize="0"/>
          <p:nvPr/>
        </p:nvPicPr>
        <p:blipFill rotWithShape="1">
          <a:blip r:embed="rId6">
            <a:alphaModFix/>
          </a:blip>
          <a:srcRect b="52303" l="24299" r="0" t="0"/>
          <a:stretch/>
        </p:blipFill>
        <p:spPr>
          <a:xfrm>
            <a:off x="0" y="-51225"/>
            <a:ext cx="3157448" cy="1335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17"/>
          <p:cNvSpPr txBox="1"/>
          <p:nvPr>
            <p:ph idx="4294967295" type="body"/>
          </p:nvPr>
        </p:nvSpPr>
        <p:spPr>
          <a:xfrm>
            <a:off x="323675" y="1638750"/>
            <a:ext cx="4282800" cy="186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200">
                <a:solidFill>
                  <a:schemeClr val="dk1"/>
                </a:solidFill>
                <a:latin typeface="Google Sans"/>
                <a:ea typeface="Google Sans"/>
                <a:cs typeface="Google Sans"/>
                <a:sym typeface="Google Sans"/>
              </a:rPr>
              <a:t>“</a:t>
            </a:r>
            <a:r>
              <a:rPr b="1" lang="en" sz="2200">
                <a:solidFill>
                  <a:schemeClr val="dk1"/>
                </a:solidFill>
                <a:latin typeface="Google Sans"/>
                <a:ea typeface="Google Sans"/>
                <a:cs typeface="Google Sans"/>
                <a:sym typeface="Google Sans"/>
              </a:rPr>
              <a:t>Teaching isn’t just for the person receiving the lesson. It’s for you too</a:t>
            </a:r>
            <a:r>
              <a:rPr b="1" lang="en" sz="2200">
                <a:solidFill>
                  <a:schemeClr val="dk1"/>
                </a:solidFill>
                <a:latin typeface="Google Sans"/>
                <a:ea typeface="Google Sans"/>
                <a:cs typeface="Google Sans"/>
                <a:sym typeface="Google Sans"/>
              </a:rPr>
              <a:t>”</a:t>
            </a:r>
            <a:endParaRPr b="1" sz="2200">
              <a:solidFill>
                <a:schemeClr val="dk1"/>
              </a:solidFill>
              <a:latin typeface="Google Sans"/>
              <a:ea typeface="Google Sans"/>
              <a:cs typeface="Google Sans"/>
              <a:sym typeface="Google Sans"/>
            </a:endParaRPr>
          </a:p>
        </p:txBody>
      </p:sp>
      <p:sp>
        <p:nvSpPr>
          <p:cNvPr id="356" name="Google Shape;356;p117"/>
          <p:cNvSpPr txBox="1"/>
          <p:nvPr/>
        </p:nvSpPr>
        <p:spPr>
          <a:xfrm>
            <a:off x="323675" y="3023500"/>
            <a:ext cx="2947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dk2"/>
              </a:solidFill>
              <a:latin typeface="Google Sans"/>
              <a:ea typeface="Google Sans"/>
              <a:cs typeface="Google Sans"/>
              <a:sym typeface="Google Sans"/>
            </a:endParaRPr>
          </a:p>
        </p:txBody>
      </p:sp>
      <p:pic>
        <p:nvPicPr>
          <p:cNvPr id="357" name="Google Shape;357;p117"/>
          <p:cNvPicPr preferRelativeResize="0"/>
          <p:nvPr/>
        </p:nvPicPr>
        <p:blipFill rotWithShape="1">
          <a:blip r:embed="rId3">
            <a:alphaModFix/>
          </a:blip>
          <a:srcRect b="-479" l="21120" r="34084" t="24439"/>
          <a:stretch/>
        </p:blipFill>
        <p:spPr>
          <a:xfrm rot="10800000">
            <a:off x="390224" y="0"/>
            <a:ext cx="1153251" cy="1138300"/>
          </a:xfrm>
          <a:prstGeom prst="rect">
            <a:avLst/>
          </a:prstGeom>
          <a:noFill/>
          <a:ln>
            <a:noFill/>
          </a:ln>
        </p:spPr>
      </p:pic>
      <p:pic>
        <p:nvPicPr>
          <p:cNvPr id="358" name="Google Shape;358;p117"/>
          <p:cNvPicPr preferRelativeResize="0"/>
          <p:nvPr/>
        </p:nvPicPr>
        <p:blipFill>
          <a:blip r:embed="rId4">
            <a:alphaModFix/>
          </a:blip>
          <a:stretch>
            <a:fillRect/>
          </a:stretch>
        </p:blipFill>
        <p:spPr>
          <a:xfrm>
            <a:off x="5846913" y="1434938"/>
            <a:ext cx="2143125" cy="214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118"/>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rotWithShape="0" algn="bl">
              <a:srgbClr val="000000">
                <a:alpha val="20000"/>
              </a:srgbClr>
            </a:outerShdw>
          </a:effectLst>
        </p:spPr>
      </p:pic>
      <p:sp>
        <p:nvSpPr>
          <p:cNvPr id="364" name="Google Shape;364;p118"/>
          <p:cNvSpPr txBox="1"/>
          <p:nvPr>
            <p:ph idx="4294967295" type="body"/>
          </p:nvPr>
        </p:nvSpPr>
        <p:spPr>
          <a:xfrm>
            <a:off x="645350" y="2438675"/>
            <a:ext cx="7210200" cy="17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900">
                <a:solidFill>
                  <a:schemeClr val="dk1"/>
                </a:solidFill>
                <a:latin typeface="Google Sans"/>
                <a:ea typeface="Google Sans"/>
                <a:cs typeface="Google Sans"/>
                <a:sym typeface="Google Sans"/>
              </a:rPr>
              <a:t>Expectation that one will need to teach can enhance one’s learning and organization of knowledge.</a:t>
            </a:r>
            <a:endParaRPr sz="2900">
              <a:solidFill>
                <a:schemeClr val="dk1"/>
              </a:solidFill>
              <a:latin typeface="Google Sans"/>
              <a:ea typeface="Google Sans"/>
              <a:cs typeface="Google Sans"/>
              <a:sym typeface="Google Sans"/>
            </a:endParaRPr>
          </a:p>
          <a:p>
            <a:pPr indent="0" lvl="0" marL="0" rtl="0" algn="l">
              <a:spcBef>
                <a:spcPts val="1200"/>
              </a:spcBef>
              <a:spcAft>
                <a:spcPts val="0"/>
              </a:spcAft>
              <a:buClr>
                <a:schemeClr val="dk1"/>
              </a:buClr>
              <a:buSzPts val="1100"/>
              <a:buFont typeface="Arial"/>
              <a:buNone/>
            </a:pPr>
            <a:r>
              <a:t/>
            </a:r>
            <a:endParaRPr b="1" sz="2900">
              <a:solidFill>
                <a:schemeClr val="dk1"/>
              </a:solidFill>
              <a:latin typeface="Google Sans"/>
              <a:ea typeface="Google Sans"/>
              <a:cs typeface="Google Sans"/>
              <a:sym typeface="Google Sans"/>
            </a:endParaRPr>
          </a:p>
          <a:p>
            <a:pPr indent="0" lvl="0" marL="0" rtl="0" algn="l">
              <a:spcBef>
                <a:spcPts val="1200"/>
              </a:spcBef>
              <a:spcAft>
                <a:spcPts val="0"/>
              </a:spcAft>
              <a:buClr>
                <a:schemeClr val="dk1"/>
              </a:buClr>
              <a:buSzPts val="1100"/>
              <a:buFont typeface="Arial"/>
              <a:buNone/>
            </a:pPr>
            <a:r>
              <a:t/>
            </a:r>
            <a:endParaRPr b="1" sz="2900">
              <a:solidFill>
                <a:schemeClr val="dk1"/>
              </a:solidFill>
              <a:latin typeface="Google Sans"/>
              <a:ea typeface="Google Sans"/>
              <a:cs typeface="Google Sans"/>
              <a:sym typeface="Google Sans"/>
            </a:endParaRPr>
          </a:p>
          <a:p>
            <a:pPr indent="0" lvl="0" marL="0" rtl="0" algn="l">
              <a:spcBef>
                <a:spcPts val="1200"/>
              </a:spcBef>
              <a:spcAft>
                <a:spcPts val="0"/>
              </a:spcAft>
              <a:buClr>
                <a:schemeClr val="dk1"/>
              </a:buClr>
              <a:buSzPts val="1100"/>
              <a:buFont typeface="Arial"/>
              <a:buNone/>
            </a:pPr>
            <a:r>
              <a:t/>
            </a:r>
            <a:endParaRPr b="1" sz="2900">
              <a:solidFill>
                <a:schemeClr val="dk1"/>
              </a:solidFill>
              <a:latin typeface="Google Sans"/>
              <a:ea typeface="Google Sans"/>
              <a:cs typeface="Google Sans"/>
              <a:sym typeface="Google Sans"/>
            </a:endParaRPr>
          </a:p>
          <a:p>
            <a:pPr indent="0" lvl="0" marL="0" rtl="0" algn="l">
              <a:spcBef>
                <a:spcPts val="1200"/>
              </a:spcBef>
              <a:spcAft>
                <a:spcPts val="1200"/>
              </a:spcAft>
              <a:buNone/>
            </a:pPr>
            <a:r>
              <a:t/>
            </a:r>
            <a:endParaRPr b="1" sz="2900">
              <a:solidFill>
                <a:schemeClr val="dk1"/>
              </a:solidFill>
              <a:latin typeface="Google Sans"/>
              <a:ea typeface="Google Sans"/>
              <a:cs typeface="Google Sans"/>
              <a:sym typeface="Google Sans"/>
            </a:endParaRPr>
          </a:p>
        </p:txBody>
      </p:sp>
      <p:sp>
        <p:nvSpPr>
          <p:cNvPr id="365" name="Google Shape;365;p118"/>
          <p:cNvSpPr txBox="1"/>
          <p:nvPr/>
        </p:nvSpPr>
        <p:spPr>
          <a:xfrm>
            <a:off x="645350" y="1044675"/>
            <a:ext cx="7397700" cy="63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2900">
                <a:solidFill>
                  <a:schemeClr val="dk1"/>
                </a:solidFill>
                <a:latin typeface="Google Sans"/>
                <a:ea typeface="Google Sans"/>
                <a:cs typeface="Google Sans"/>
                <a:sym typeface="Google Sans"/>
              </a:rPr>
              <a:t>Memory &amp; Cognition study - 2014</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